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36" r:id="rId1"/>
  </p:sldMasterIdLst>
  <p:notesMasterIdLst>
    <p:notesMasterId r:id="rId28"/>
  </p:notesMasterIdLst>
  <p:sldIdLst>
    <p:sldId id="256" r:id="rId2"/>
    <p:sldId id="257" r:id="rId3"/>
    <p:sldId id="266" r:id="rId4"/>
    <p:sldId id="279" r:id="rId5"/>
    <p:sldId id="280" r:id="rId6"/>
    <p:sldId id="270" r:id="rId7"/>
    <p:sldId id="272" r:id="rId8"/>
    <p:sldId id="271" r:id="rId9"/>
    <p:sldId id="285" r:id="rId10"/>
    <p:sldId id="281" r:id="rId11"/>
    <p:sldId id="282" r:id="rId12"/>
    <p:sldId id="283" r:id="rId13"/>
    <p:sldId id="284" r:id="rId14"/>
    <p:sldId id="268" r:id="rId15"/>
    <p:sldId id="267" r:id="rId16"/>
    <p:sldId id="286" r:id="rId17"/>
    <p:sldId id="263" r:id="rId18"/>
    <p:sldId id="273" r:id="rId19"/>
    <p:sldId id="274" r:id="rId20"/>
    <p:sldId id="275" r:id="rId21"/>
    <p:sldId id="264" r:id="rId22"/>
    <p:sldId id="276" r:id="rId23"/>
    <p:sldId id="277" r:id="rId24"/>
    <p:sldId id="278" r:id="rId25"/>
    <p:sldId id="265" r:id="rId26"/>
    <p:sldId id="287" r:id="rId2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_rels/data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_rels/drawing1.xml.rels><?xml version="1.0" encoding="UTF-8" standalone="yes"?>
<Relationships xmlns="http://schemas.openxmlformats.org/package/2006/relationships"><Relationship Id="rId1" Type="http://schemas.openxmlformats.org/officeDocument/2006/relationships/image" Target="../media/image1.jpeg"/></Relationships>
</file>

<file path=ppt/diagrams/_rels/drawing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8F3836-37CB-46A0-8585-7D87E9361923}"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A27CF813-3493-4FF3-98AC-FBF7C6D69E15}">
      <dgm:prSet/>
      <dgm:spPr/>
      <dgm:t>
        <a:bodyPr/>
        <a:lstStyle/>
        <a:p>
          <a:r>
            <a:rPr lang="en-US"/>
            <a:t>Current Status</a:t>
          </a:r>
        </a:p>
      </dgm:t>
    </dgm:pt>
    <dgm:pt modelId="{F18A2CE2-C987-44F1-94BF-33ACB1B6461A}" type="parTrans" cxnId="{F48FC76C-1495-4B73-9C9B-8AB5425D99D9}">
      <dgm:prSet/>
      <dgm:spPr/>
      <dgm:t>
        <a:bodyPr/>
        <a:lstStyle/>
        <a:p>
          <a:endParaRPr lang="en-US"/>
        </a:p>
      </dgm:t>
    </dgm:pt>
    <dgm:pt modelId="{E73A94FB-BBE7-4FDA-AEE4-E9D4410F01C5}" type="sibTrans" cxnId="{F48FC76C-1495-4B73-9C9B-8AB5425D99D9}">
      <dgm:prSet/>
      <dgm:spPr/>
      <dgm:t>
        <a:bodyPr/>
        <a:lstStyle/>
        <a:p>
          <a:endParaRPr lang="en-US"/>
        </a:p>
      </dgm:t>
    </dgm:pt>
    <dgm:pt modelId="{24A31B91-637A-4D87-8C93-E1E4FCC0A9D3}">
      <dgm:prSet/>
      <dgm:spPr/>
      <dgm:t>
        <a:bodyPr/>
        <a:lstStyle/>
        <a:p>
          <a:r>
            <a:rPr lang="en-US" dirty="0"/>
            <a:t>Target Audience</a:t>
          </a:r>
        </a:p>
      </dgm:t>
    </dgm:pt>
    <dgm:pt modelId="{0A9123DA-12AE-468E-95E6-86CDD56A7E84}" type="parTrans" cxnId="{37675766-F00A-4C49-A5FB-0DE3CA2A1107}">
      <dgm:prSet/>
      <dgm:spPr/>
      <dgm:t>
        <a:bodyPr/>
        <a:lstStyle/>
        <a:p>
          <a:endParaRPr lang="en-US"/>
        </a:p>
      </dgm:t>
    </dgm:pt>
    <dgm:pt modelId="{372AFD68-D5EB-4993-B50A-F39CB27A49F7}" type="sibTrans" cxnId="{37675766-F00A-4C49-A5FB-0DE3CA2A1107}">
      <dgm:prSet/>
      <dgm:spPr/>
      <dgm:t>
        <a:bodyPr/>
        <a:lstStyle/>
        <a:p>
          <a:endParaRPr lang="en-US"/>
        </a:p>
      </dgm:t>
    </dgm:pt>
    <dgm:pt modelId="{766173D2-465B-412B-A5F4-A6D51B4B761A}">
      <dgm:prSet/>
      <dgm:spPr/>
      <dgm:t>
        <a:bodyPr/>
        <a:lstStyle/>
        <a:p>
          <a:r>
            <a:rPr lang="en-US" dirty="0"/>
            <a:t>Marketing Objectives-Roadmap</a:t>
          </a:r>
        </a:p>
      </dgm:t>
    </dgm:pt>
    <dgm:pt modelId="{1417A906-1440-427D-8F82-93B250E5C40C}" type="parTrans" cxnId="{26E55700-35A0-40C9-9502-8B59C6C3FF0F}">
      <dgm:prSet/>
      <dgm:spPr/>
      <dgm:t>
        <a:bodyPr/>
        <a:lstStyle/>
        <a:p>
          <a:endParaRPr lang="en-US"/>
        </a:p>
      </dgm:t>
    </dgm:pt>
    <dgm:pt modelId="{9FA03D73-2510-4A24-B68B-D08690B654F2}" type="sibTrans" cxnId="{26E55700-35A0-40C9-9502-8B59C6C3FF0F}">
      <dgm:prSet/>
      <dgm:spPr/>
      <dgm:t>
        <a:bodyPr/>
        <a:lstStyle/>
        <a:p>
          <a:endParaRPr lang="en-US"/>
        </a:p>
      </dgm:t>
    </dgm:pt>
    <dgm:pt modelId="{6130E0EF-8782-4760-BB31-666E3FD9816A}">
      <dgm:prSet/>
      <dgm:spPr/>
      <dgm:t>
        <a:bodyPr/>
        <a:lstStyle/>
        <a:p>
          <a:r>
            <a:rPr lang="en-US"/>
            <a:t>Strategy</a:t>
          </a:r>
        </a:p>
      </dgm:t>
    </dgm:pt>
    <dgm:pt modelId="{820755C2-1DC5-4663-BE14-117F4FF7851B}" type="parTrans" cxnId="{30921C84-A2CB-440F-B420-36861BF0708F}">
      <dgm:prSet/>
      <dgm:spPr/>
      <dgm:t>
        <a:bodyPr/>
        <a:lstStyle/>
        <a:p>
          <a:endParaRPr lang="en-US"/>
        </a:p>
      </dgm:t>
    </dgm:pt>
    <dgm:pt modelId="{7663E11D-01DC-4309-8B37-518C1AD5760E}" type="sibTrans" cxnId="{30921C84-A2CB-440F-B420-36861BF0708F}">
      <dgm:prSet/>
      <dgm:spPr/>
      <dgm:t>
        <a:bodyPr/>
        <a:lstStyle/>
        <a:p>
          <a:endParaRPr lang="en-US"/>
        </a:p>
      </dgm:t>
    </dgm:pt>
    <dgm:pt modelId="{A8354C4E-FE1F-4E01-BB79-43B7C64AD932}">
      <dgm:prSet/>
      <dgm:spPr/>
      <dgm:t>
        <a:bodyPr/>
        <a:lstStyle/>
        <a:p>
          <a:r>
            <a:rPr lang="en-US"/>
            <a:t>SEO</a:t>
          </a:r>
        </a:p>
      </dgm:t>
    </dgm:pt>
    <dgm:pt modelId="{6B30B494-FE67-407A-8FCA-56CF6FCB85F3}" type="parTrans" cxnId="{2B4DC17B-8A5A-4070-A58D-9CF11AFEC2B5}">
      <dgm:prSet/>
      <dgm:spPr/>
      <dgm:t>
        <a:bodyPr/>
        <a:lstStyle/>
        <a:p>
          <a:endParaRPr lang="en-US"/>
        </a:p>
      </dgm:t>
    </dgm:pt>
    <dgm:pt modelId="{2B4828A6-8DC2-4558-9313-7474AF6D7DD5}" type="sibTrans" cxnId="{2B4DC17B-8A5A-4070-A58D-9CF11AFEC2B5}">
      <dgm:prSet/>
      <dgm:spPr/>
      <dgm:t>
        <a:bodyPr/>
        <a:lstStyle/>
        <a:p>
          <a:endParaRPr lang="en-US"/>
        </a:p>
      </dgm:t>
    </dgm:pt>
    <dgm:pt modelId="{29E212F5-40DE-47F3-9351-78FD7F8394B4}">
      <dgm:prSet/>
      <dgm:spPr/>
      <dgm:t>
        <a:bodyPr/>
        <a:lstStyle/>
        <a:p>
          <a:r>
            <a:rPr lang="en-US"/>
            <a:t>On Page</a:t>
          </a:r>
        </a:p>
      </dgm:t>
    </dgm:pt>
    <dgm:pt modelId="{856EF289-1C05-445D-AE0F-975BAB9B34A5}" type="parTrans" cxnId="{F440F383-EE9C-4781-8165-8538334AF53E}">
      <dgm:prSet/>
      <dgm:spPr/>
      <dgm:t>
        <a:bodyPr/>
        <a:lstStyle/>
        <a:p>
          <a:endParaRPr lang="en-US"/>
        </a:p>
      </dgm:t>
    </dgm:pt>
    <dgm:pt modelId="{4EC58094-93D8-44C6-A3B1-3C8E6F9482D8}" type="sibTrans" cxnId="{F440F383-EE9C-4781-8165-8538334AF53E}">
      <dgm:prSet/>
      <dgm:spPr/>
      <dgm:t>
        <a:bodyPr/>
        <a:lstStyle/>
        <a:p>
          <a:endParaRPr lang="en-US"/>
        </a:p>
      </dgm:t>
    </dgm:pt>
    <dgm:pt modelId="{0C98B19B-8B00-4FA7-8E26-794F6F97C4A6}">
      <dgm:prSet/>
      <dgm:spPr/>
      <dgm:t>
        <a:bodyPr/>
        <a:lstStyle/>
        <a:p>
          <a:r>
            <a:rPr lang="en-US"/>
            <a:t>Off Page</a:t>
          </a:r>
        </a:p>
      </dgm:t>
    </dgm:pt>
    <dgm:pt modelId="{B5E50DBB-383A-4C93-8ED1-42ADF2A878D4}" type="parTrans" cxnId="{24A32764-187C-4D80-967C-7DC6AEA5E6CB}">
      <dgm:prSet/>
      <dgm:spPr/>
      <dgm:t>
        <a:bodyPr/>
        <a:lstStyle/>
        <a:p>
          <a:endParaRPr lang="en-US"/>
        </a:p>
      </dgm:t>
    </dgm:pt>
    <dgm:pt modelId="{CCE88C60-10A8-4404-8525-1387D92A21D6}" type="sibTrans" cxnId="{24A32764-187C-4D80-967C-7DC6AEA5E6CB}">
      <dgm:prSet/>
      <dgm:spPr/>
      <dgm:t>
        <a:bodyPr/>
        <a:lstStyle/>
        <a:p>
          <a:endParaRPr lang="en-US"/>
        </a:p>
      </dgm:t>
    </dgm:pt>
    <dgm:pt modelId="{95CE9463-D74B-4F74-94C7-7AEEA4309149}">
      <dgm:prSet/>
      <dgm:spPr/>
      <dgm:t>
        <a:bodyPr/>
        <a:lstStyle/>
        <a:p>
          <a:r>
            <a:rPr lang="en-US"/>
            <a:t>Google Ads</a:t>
          </a:r>
        </a:p>
      </dgm:t>
    </dgm:pt>
    <dgm:pt modelId="{AAC46B91-961D-40A1-9CB5-D55906B7F3EB}" type="parTrans" cxnId="{BA90A29F-02AC-4196-86F6-96D94774538B}">
      <dgm:prSet/>
      <dgm:spPr/>
      <dgm:t>
        <a:bodyPr/>
        <a:lstStyle/>
        <a:p>
          <a:endParaRPr lang="en-US"/>
        </a:p>
      </dgm:t>
    </dgm:pt>
    <dgm:pt modelId="{8A867843-4773-4763-80EE-1E8A9D729933}" type="sibTrans" cxnId="{BA90A29F-02AC-4196-86F6-96D94774538B}">
      <dgm:prSet/>
      <dgm:spPr/>
      <dgm:t>
        <a:bodyPr/>
        <a:lstStyle/>
        <a:p>
          <a:endParaRPr lang="en-US"/>
        </a:p>
      </dgm:t>
    </dgm:pt>
    <dgm:pt modelId="{B5392B49-FDE1-42BE-AEF2-5F5384F30A1D}">
      <dgm:prSet/>
      <dgm:spPr/>
      <dgm:t>
        <a:bodyPr/>
        <a:lstStyle/>
        <a:p>
          <a:r>
            <a:rPr lang="en-US"/>
            <a:t>Social Media</a:t>
          </a:r>
        </a:p>
      </dgm:t>
    </dgm:pt>
    <dgm:pt modelId="{74313BB7-BEAC-474C-8826-60FCBE9083D4}" type="parTrans" cxnId="{D59F5C8F-3A49-4138-BC87-7C52D0B8425A}">
      <dgm:prSet/>
      <dgm:spPr/>
      <dgm:t>
        <a:bodyPr/>
        <a:lstStyle/>
        <a:p>
          <a:endParaRPr lang="en-US"/>
        </a:p>
      </dgm:t>
    </dgm:pt>
    <dgm:pt modelId="{9C41A089-0945-4D9A-850B-D31A6FF2F1E5}" type="sibTrans" cxnId="{D59F5C8F-3A49-4138-BC87-7C52D0B8425A}">
      <dgm:prSet/>
      <dgm:spPr/>
      <dgm:t>
        <a:bodyPr/>
        <a:lstStyle/>
        <a:p>
          <a:endParaRPr lang="en-US"/>
        </a:p>
      </dgm:t>
    </dgm:pt>
    <dgm:pt modelId="{B8405C85-7F40-4D4E-B440-6EB8DBA24104}" type="pres">
      <dgm:prSet presAssocID="{D48F3836-37CB-46A0-8585-7D87E9361923}" presName="linear" presStyleCnt="0">
        <dgm:presLayoutVars>
          <dgm:dir/>
          <dgm:animLvl val="lvl"/>
          <dgm:resizeHandles val="exact"/>
        </dgm:presLayoutVars>
      </dgm:prSet>
      <dgm:spPr/>
    </dgm:pt>
    <dgm:pt modelId="{C8440561-5826-434B-B6A7-4FA97AF38456}" type="pres">
      <dgm:prSet presAssocID="{A27CF813-3493-4FF3-98AC-FBF7C6D69E15}" presName="parentLin" presStyleCnt="0"/>
      <dgm:spPr/>
    </dgm:pt>
    <dgm:pt modelId="{5ECA7A45-D407-4FB2-8C74-37698C748587}" type="pres">
      <dgm:prSet presAssocID="{A27CF813-3493-4FF3-98AC-FBF7C6D69E15}" presName="parentLeftMargin" presStyleLbl="node1" presStyleIdx="0" presStyleCnt="4"/>
      <dgm:spPr/>
    </dgm:pt>
    <dgm:pt modelId="{8DFE3E0D-21A4-4D13-A527-2C10CC00835E}" type="pres">
      <dgm:prSet presAssocID="{A27CF813-3493-4FF3-98AC-FBF7C6D69E15}" presName="parentText" presStyleLbl="node1" presStyleIdx="0" presStyleCnt="4">
        <dgm:presLayoutVars>
          <dgm:chMax val="0"/>
          <dgm:bulletEnabled val="1"/>
        </dgm:presLayoutVars>
      </dgm:prSet>
      <dgm:spPr/>
    </dgm:pt>
    <dgm:pt modelId="{C5417744-98A6-4447-B92F-A1F08F8303F1}" type="pres">
      <dgm:prSet presAssocID="{A27CF813-3493-4FF3-98AC-FBF7C6D69E15}" presName="negativeSpace" presStyleCnt="0"/>
      <dgm:spPr/>
    </dgm:pt>
    <dgm:pt modelId="{77A43E12-0D84-4B9D-8E90-CAE05BF4760F}" type="pres">
      <dgm:prSet presAssocID="{A27CF813-3493-4FF3-98AC-FBF7C6D69E15}" presName="childText" presStyleLbl="conFgAcc1" presStyleIdx="0" presStyleCnt="4">
        <dgm:presLayoutVars>
          <dgm:bulletEnabled val="1"/>
        </dgm:presLayoutVars>
      </dgm:prSet>
      <dgm:spPr/>
    </dgm:pt>
    <dgm:pt modelId="{141B6D24-FBD4-48AD-BC4A-5196CDB4F72E}" type="pres">
      <dgm:prSet presAssocID="{E73A94FB-BBE7-4FDA-AEE4-E9D4410F01C5}" presName="spaceBetweenRectangles" presStyleCnt="0"/>
      <dgm:spPr/>
    </dgm:pt>
    <dgm:pt modelId="{D4EA5B5C-BE96-4B98-B334-6EA06A750B33}" type="pres">
      <dgm:prSet presAssocID="{24A31B91-637A-4D87-8C93-E1E4FCC0A9D3}" presName="parentLin" presStyleCnt="0"/>
      <dgm:spPr/>
    </dgm:pt>
    <dgm:pt modelId="{4CDD8BB5-B300-468C-9B49-448CE19A5F1E}" type="pres">
      <dgm:prSet presAssocID="{24A31B91-637A-4D87-8C93-E1E4FCC0A9D3}" presName="parentLeftMargin" presStyleLbl="node1" presStyleIdx="0" presStyleCnt="4"/>
      <dgm:spPr/>
    </dgm:pt>
    <dgm:pt modelId="{A5281BC8-EA31-4497-A5CA-E36E0516D538}" type="pres">
      <dgm:prSet presAssocID="{24A31B91-637A-4D87-8C93-E1E4FCC0A9D3}" presName="parentText" presStyleLbl="node1" presStyleIdx="1" presStyleCnt="4">
        <dgm:presLayoutVars>
          <dgm:chMax val="0"/>
          <dgm:bulletEnabled val="1"/>
        </dgm:presLayoutVars>
      </dgm:prSet>
      <dgm:spPr/>
    </dgm:pt>
    <dgm:pt modelId="{62E54241-ADFC-4C5F-A80E-127C1520C807}" type="pres">
      <dgm:prSet presAssocID="{24A31B91-637A-4D87-8C93-E1E4FCC0A9D3}" presName="negativeSpace" presStyleCnt="0"/>
      <dgm:spPr/>
    </dgm:pt>
    <dgm:pt modelId="{0B5CCCEC-FEA2-4FF6-826A-684DE6116509}" type="pres">
      <dgm:prSet presAssocID="{24A31B91-637A-4D87-8C93-E1E4FCC0A9D3}" presName="childText" presStyleLbl="conFgAcc1" presStyleIdx="1" presStyleCnt="4">
        <dgm:presLayoutVars>
          <dgm:bulletEnabled val="1"/>
        </dgm:presLayoutVars>
      </dgm:prSet>
      <dgm:spPr/>
    </dgm:pt>
    <dgm:pt modelId="{072F0AFF-8422-48F9-965F-F90E2C6EE3A2}" type="pres">
      <dgm:prSet presAssocID="{372AFD68-D5EB-4993-B50A-F39CB27A49F7}" presName="spaceBetweenRectangles" presStyleCnt="0"/>
      <dgm:spPr/>
    </dgm:pt>
    <dgm:pt modelId="{A98D62F5-965A-486A-9BA2-FCA42D64D391}" type="pres">
      <dgm:prSet presAssocID="{766173D2-465B-412B-A5F4-A6D51B4B761A}" presName="parentLin" presStyleCnt="0"/>
      <dgm:spPr/>
    </dgm:pt>
    <dgm:pt modelId="{91864471-7FF6-48DD-93F3-724F16CA1782}" type="pres">
      <dgm:prSet presAssocID="{766173D2-465B-412B-A5F4-A6D51B4B761A}" presName="parentLeftMargin" presStyleLbl="node1" presStyleIdx="1" presStyleCnt="4"/>
      <dgm:spPr/>
    </dgm:pt>
    <dgm:pt modelId="{3EA989D8-653F-4C7A-AD73-4C469DA170A9}" type="pres">
      <dgm:prSet presAssocID="{766173D2-465B-412B-A5F4-A6D51B4B761A}" presName="parentText" presStyleLbl="node1" presStyleIdx="2" presStyleCnt="4">
        <dgm:presLayoutVars>
          <dgm:chMax val="0"/>
          <dgm:bulletEnabled val="1"/>
        </dgm:presLayoutVars>
      </dgm:prSet>
      <dgm:spPr/>
    </dgm:pt>
    <dgm:pt modelId="{83273CE1-A8D6-4578-9892-88B86805D0DE}" type="pres">
      <dgm:prSet presAssocID="{766173D2-465B-412B-A5F4-A6D51B4B761A}" presName="negativeSpace" presStyleCnt="0"/>
      <dgm:spPr/>
    </dgm:pt>
    <dgm:pt modelId="{874E7335-CDDC-4A00-B06D-350D46E7F2B5}" type="pres">
      <dgm:prSet presAssocID="{766173D2-465B-412B-A5F4-A6D51B4B761A}" presName="childText" presStyleLbl="conFgAcc1" presStyleIdx="2" presStyleCnt="4">
        <dgm:presLayoutVars>
          <dgm:bulletEnabled val="1"/>
        </dgm:presLayoutVars>
      </dgm:prSet>
      <dgm:spPr/>
    </dgm:pt>
    <dgm:pt modelId="{BE1DD5F7-97D0-4CA0-9F08-2CCAF6986E5E}" type="pres">
      <dgm:prSet presAssocID="{9FA03D73-2510-4A24-B68B-D08690B654F2}" presName="spaceBetweenRectangles" presStyleCnt="0"/>
      <dgm:spPr/>
    </dgm:pt>
    <dgm:pt modelId="{5F13F2B5-0AF7-492D-BA6F-1478C1318B9D}" type="pres">
      <dgm:prSet presAssocID="{6130E0EF-8782-4760-BB31-666E3FD9816A}" presName="parentLin" presStyleCnt="0"/>
      <dgm:spPr/>
    </dgm:pt>
    <dgm:pt modelId="{08F02FB3-9E07-422B-86C9-E7933EFDAA3F}" type="pres">
      <dgm:prSet presAssocID="{6130E0EF-8782-4760-BB31-666E3FD9816A}" presName="parentLeftMargin" presStyleLbl="node1" presStyleIdx="2" presStyleCnt="4"/>
      <dgm:spPr/>
    </dgm:pt>
    <dgm:pt modelId="{E5159E93-4208-4C74-A93C-1910CA0988CE}" type="pres">
      <dgm:prSet presAssocID="{6130E0EF-8782-4760-BB31-666E3FD9816A}" presName="parentText" presStyleLbl="node1" presStyleIdx="3" presStyleCnt="4">
        <dgm:presLayoutVars>
          <dgm:chMax val="0"/>
          <dgm:bulletEnabled val="1"/>
        </dgm:presLayoutVars>
      </dgm:prSet>
      <dgm:spPr/>
    </dgm:pt>
    <dgm:pt modelId="{BA4EDE0F-E39D-4A57-B8F9-07D77F6398F3}" type="pres">
      <dgm:prSet presAssocID="{6130E0EF-8782-4760-BB31-666E3FD9816A}" presName="negativeSpace" presStyleCnt="0"/>
      <dgm:spPr/>
    </dgm:pt>
    <dgm:pt modelId="{D3EC46DF-7F33-4C54-8DD5-F8517B91DF22}" type="pres">
      <dgm:prSet presAssocID="{6130E0EF-8782-4760-BB31-666E3FD9816A}" presName="childText" presStyleLbl="conFgAcc1" presStyleIdx="3" presStyleCnt="4">
        <dgm:presLayoutVars>
          <dgm:bulletEnabled val="1"/>
        </dgm:presLayoutVars>
      </dgm:prSet>
      <dgm:spPr/>
    </dgm:pt>
  </dgm:ptLst>
  <dgm:cxnLst>
    <dgm:cxn modelId="{26E55700-35A0-40C9-9502-8B59C6C3FF0F}" srcId="{D48F3836-37CB-46A0-8585-7D87E9361923}" destId="{766173D2-465B-412B-A5F4-A6D51B4B761A}" srcOrd="2" destOrd="0" parTransId="{1417A906-1440-427D-8F82-93B250E5C40C}" sibTransId="{9FA03D73-2510-4A24-B68B-D08690B654F2}"/>
    <dgm:cxn modelId="{7C57A902-BFDA-4531-A267-A3C3CCBD19A4}" type="presOf" srcId="{6130E0EF-8782-4760-BB31-666E3FD9816A}" destId="{08F02FB3-9E07-422B-86C9-E7933EFDAA3F}" srcOrd="0" destOrd="0" presId="urn:microsoft.com/office/officeart/2005/8/layout/list1"/>
    <dgm:cxn modelId="{567C9537-AC72-448C-A019-9007D51EED3E}" type="presOf" srcId="{766173D2-465B-412B-A5F4-A6D51B4B761A}" destId="{3EA989D8-653F-4C7A-AD73-4C469DA170A9}" srcOrd="1" destOrd="0" presId="urn:microsoft.com/office/officeart/2005/8/layout/list1"/>
    <dgm:cxn modelId="{24A32764-187C-4D80-967C-7DC6AEA5E6CB}" srcId="{A8354C4E-FE1F-4E01-BB79-43B7C64AD932}" destId="{0C98B19B-8B00-4FA7-8E26-794F6F97C4A6}" srcOrd="1" destOrd="0" parTransId="{B5E50DBB-383A-4C93-8ED1-42ADF2A878D4}" sibTransId="{CCE88C60-10A8-4404-8525-1387D92A21D6}"/>
    <dgm:cxn modelId="{37675766-F00A-4C49-A5FB-0DE3CA2A1107}" srcId="{D48F3836-37CB-46A0-8585-7D87E9361923}" destId="{24A31B91-637A-4D87-8C93-E1E4FCC0A9D3}" srcOrd="1" destOrd="0" parTransId="{0A9123DA-12AE-468E-95E6-86CDD56A7E84}" sibTransId="{372AFD68-D5EB-4993-B50A-F39CB27A49F7}"/>
    <dgm:cxn modelId="{F48FC76C-1495-4B73-9C9B-8AB5425D99D9}" srcId="{D48F3836-37CB-46A0-8585-7D87E9361923}" destId="{A27CF813-3493-4FF3-98AC-FBF7C6D69E15}" srcOrd="0" destOrd="0" parTransId="{F18A2CE2-C987-44F1-94BF-33ACB1B6461A}" sibTransId="{E73A94FB-BBE7-4FDA-AEE4-E9D4410F01C5}"/>
    <dgm:cxn modelId="{75BFBD51-DBC3-4533-83FA-2591EF84341B}" type="presOf" srcId="{29E212F5-40DE-47F3-9351-78FD7F8394B4}" destId="{D3EC46DF-7F33-4C54-8DD5-F8517B91DF22}" srcOrd="0" destOrd="1" presId="urn:microsoft.com/office/officeart/2005/8/layout/list1"/>
    <dgm:cxn modelId="{D249FF79-AAF8-4D73-A1F3-A9BE24044BCE}" type="presOf" srcId="{0C98B19B-8B00-4FA7-8E26-794F6F97C4A6}" destId="{D3EC46DF-7F33-4C54-8DD5-F8517B91DF22}" srcOrd="0" destOrd="2" presId="urn:microsoft.com/office/officeart/2005/8/layout/list1"/>
    <dgm:cxn modelId="{8FFD7C5A-ACC6-4EAB-93A3-65CE18EEB171}" type="presOf" srcId="{24A31B91-637A-4D87-8C93-E1E4FCC0A9D3}" destId="{A5281BC8-EA31-4497-A5CA-E36E0516D538}" srcOrd="1" destOrd="0" presId="urn:microsoft.com/office/officeart/2005/8/layout/list1"/>
    <dgm:cxn modelId="{2B4DC17B-8A5A-4070-A58D-9CF11AFEC2B5}" srcId="{6130E0EF-8782-4760-BB31-666E3FD9816A}" destId="{A8354C4E-FE1F-4E01-BB79-43B7C64AD932}" srcOrd="0" destOrd="0" parTransId="{6B30B494-FE67-407A-8FCA-56CF6FCB85F3}" sibTransId="{2B4828A6-8DC2-4558-9313-7474AF6D7DD5}"/>
    <dgm:cxn modelId="{F440F383-EE9C-4781-8165-8538334AF53E}" srcId="{A8354C4E-FE1F-4E01-BB79-43B7C64AD932}" destId="{29E212F5-40DE-47F3-9351-78FD7F8394B4}" srcOrd="0" destOrd="0" parTransId="{856EF289-1C05-445D-AE0F-975BAB9B34A5}" sibTransId="{4EC58094-93D8-44C6-A3B1-3C8E6F9482D8}"/>
    <dgm:cxn modelId="{30921C84-A2CB-440F-B420-36861BF0708F}" srcId="{D48F3836-37CB-46A0-8585-7D87E9361923}" destId="{6130E0EF-8782-4760-BB31-666E3FD9816A}" srcOrd="3" destOrd="0" parTransId="{820755C2-1DC5-4663-BE14-117F4FF7851B}" sibTransId="{7663E11D-01DC-4309-8B37-518C1AD5760E}"/>
    <dgm:cxn modelId="{2AA43587-FD7D-4526-8BBE-A15C2C74932B}" type="presOf" srcId="{766173D2-465B-412B-A5F4-A6D51B4B761A}" destId="{91864471-7FF6-48DD-93F3-724F16CA1782}" srcOrd="0" destOrd="0" presId="urn:microsoft.com/office/officeart/2005/8/layout/list1"/>
    <dgm:cxn modelId="{D59F5C8F-3A49-4138-BC87-7C52D0B8425A}" srcId="{6130E0EF-8782-4760-BB31-666E3FD9816A}" destId="{B5392B49-FDE1-42BE-AEF2-5F5384F30A1D}" srcOrd="2" destOrd="0" parTransId="{74313BB7-BEAC-474C-8826-60FCBE9083D4}" sibTransId="{9C41A089-0945-4D9A-850B-D31A6FF2F1E5}"/>
    <dgm:cxn modelId="{AD15DA9C-CFDC-4183-8FA7-C56B9B67A360}" type="presOf" srcId="{A27CF813-3493-4FF3-98AC-FBF7C6D69E15}" destId="{5ECA7A45-D407-4FB2-8C74-37698C748587}" srcOrd="0" destOrd="0" presId="urn:microsoft.com/office/officeart/2005/8/layout/list1"/>
    <dgm:cxn modelId="{BA90A29F-02AC-4196-86F6-96D94774538B}" srcId="{6130E0EF-8782-4760-BB31-666E3FD9816A}" destId="{95CE9463-D74B-4F74-94C7-7AEEA4309149}" srcOrd="1" destOrd="0" parTransId="{AAC46B91-961D-40A1-9CB5-D55906B7F3EB}" sibTransId="{8A867843-4773-4763-80EE-1E8A9D729933}"/>
    <dgm:cxn modelId="{4EF73FA3-1EFB-407E-AAA9-AA23C50F6F92}" type="presOf" srcId="{A8354C4E-FE1F-4E01-BB79-43B7C64AD932}" destId="{D3EC46DF-7F33-4C54-8DD5-F8517B91DF22}" srcOrd="0" destOrd="0" presId="urn:microsoft.com/office/officeart/2005/8/layout/list1"/>
    <dgm:cxn modelId="{798D59A7-0E4B-40B1-BCEE-7050DFD7C167}" type="presOf" srcId="{A27CF813-3493-4FF3-98AC-FBF7C6D69E15}" destId="{8DFE3E0D-21A4-4D13-A527-2C10CC00835E}" srcOrd="1" destOrd="0" presId="urn:microsoft.com/office/officeart/2005/8/layout/list1"/>
    <dgm:cxn modelId="{CEE189AB-9C60-4D01-9773-C79F5868C083}" type="presOf" srcId="{D48F3836-37CB-46A0-8585-7D87E9361923}" destId="{B8405C85-7F40-4D4E-B440-6EB8DBA24104}" srcOrd="0" destOrd="0" presId="urn:microsoft.com/office/officeart/2005/8/layout/list1"/>
    <dgm:cxn modelId="{5DD4DBB5-9652-4D99-B548-DF6FE79E2793}" type="presOf" srcId="{24A31B91-637A-4D87-8C93-E1E4FCC0A9D3}" destId="{4CDD8BB5-B300-468C-9B49-448CE19A5F1E}" srcOrd="0" destOrd="0" presId="urn:microsoft.com/office/officeart/2005/8/layout/list1"/>
    <dgm:cxn modelId="{365A68BB-41F7-4D03-9737-1C4AA5EADE69}" type="presOf" srcId="{B5392B49-FDE1-42BE-AEF2-5F5384F30A1D}" destId="{D3EC46DF-7F33-4C54-8DD5-F8517B91DF22}" srcOrd="0" destOrd="4" presId="urn:microsoft.com/office/officeart/2005/8/layout/list1"/>
    <dgm:cxn modelId="{402471C2-7544-4A31-92F6-0E1AAD10E2B7}" type="presOf" srcId="{6130E0EF-8782-4760-BB31-666E3FD9816A}" destId="{E5159E93-4208-4C74-A93C-1910CA0988CE}" srcOrd="1" destOrd="0" presId="urn:microsoft.com/office/officeart/2005/8/layout/list1"/>
    <dgm:cxn modelId="{461207D3-1DBE-4F73-9E6B-76CBF79174D0}" type="presOf" srcId="{95CE9463-D74B-4F74-94C7-7AEEA4309149}" destId="{D3EC46DF-7F33-4C54-8DD5-F8517B91DF22}" srcOrd="0" destOrd="3" presId="urn:microsoft.com/office/officeart/2005/8/layout/list1"/>
    <dgm:cxn modelId="{9DD3FC46-23DC-47F8-87E3-96F6BA56937E}" type="presParOf" srcId="{B8405C85-7F40-4D4E-B440-6EB8DBA24104}" destId="{C8440561-5826-434B-B6A7-4FA97AF38456}" srcOrd="0" destOrd="0" presId="urn:microsoft.com/office/officeart/2005/8/layout/list1"/>
    <dgm:cxn modelId="{795C9503-6DE6-4B58-9FF9-534AE39DD175}" type="presParOf" srcId="{C8440561-5826-434B-B6A7-4FA97AF38456}" destId="{5ECA7A45-D407-4FB2-8C74-37698C748587}" srcOrd="0" destOrd="0" presId="urn:microsoft.com/office/officeart/2005/8/layout/list1"/>
    <dgm:cxn modelId="{E5F5E1FA-E312-4A95-B863-6E5694553534}" type="presParOf" srcId="{C8440561-5826-434B-B6A7-4FA97AF38456}" destId="{8DFE3E0D-21A4-4D13-A527-2C10CC00835E}" srcOrd="1" destOrd="0" presId="urn:microsoft.com/office/officeart/2005/8/layout/list1"/>
    <dgm:cxn modelId="{1E2F37EB-1655-4FB2-813D-779FD32B5F8C}" type="presParOf" srcId="{B8405C85-7F40-4D4E-B440-6EB8DBA24104}" destId="{C5417744-98A6-4447-B92F-A1F08F8303F1}" srcOrd="1" destOrd="0" presId="urn:microsoft.com/office/officeart/2005/8/layout/list1"/>
    <dgm:cxn modelId="{B5E708C5-E52F-49EE-B992-B36A09AD1A2F}" type="presParOf" srcId="{B8405C85-7F40-4D4E-B440-6EB8DBA24104}" destId="{77A43E12-0D84-4B9D-8E90-CAE05BF4760F}" srcOrd="2" destOrd="0" presId="urn:microsoft.com/office/officeart/2005/8/layout/list1"/>
    <dgm:cxn modelId="{4AB18309-E645-4988-9AD8-0B5022380232}" type="presParOf" srcId="{B8405C85-7F40-4D4E-B440-6EB8DBA24104}" destId="{141B6D24-FBD4-48AD-BC4A-5196CDB4F72E}" srcOrd="3" destOrd="0" presId="urn:microsoft.com/office/officeart/2005/8/layout/list1"/>
    <dgm:cxn modelId="{F12E408B-5AC6-4EB2-85EB-7A73D1A15CE0}" type="presParOf" srcId="{B8405C85-7F40-4D4E-B440-6EB8DBA24104}" destId="{D4EA5B5C-BE96-4B98-B334-6EA06A750B33}" srcOrd="4" destOrd="0" presId="urn:microsoft.com/office/officeart/2005/8/layout/list1"/>
    <dgm:cxn modelId="{21265F68-240C-40DC-AFD2-8BA983F4E4A4}" type="presParOf" srcId="{D4EA5B5C-BE96-4B98-B334-6EA06A750B33}" destId="{4CDD8BB5-B300-468C-9B49-448CE19A5F1E}" srcOrd="0" destOrd="0" presId="urn:microsoft.com/office/officeart/2005/8/layout/list1"/>
    <dgm:cxn modelId="{5B22F263-E51A-4CC1-8616-916ABFE36165}" type="presParOf" srcId="{D4EA5B5C-BE96-4B98-B334-6EA06A750B33}" destId="{A5281BC8-EA31-4497-A5CA-E36E0516D538}" srcOrd="1" destOrd="0" presId="urn:microsoft.com/office/officeart/2005/8/layout/list1"/>
    <dgm:cxn modelId="{7EF169D0-D093-4362-9127-E482864A0F5E}" type="presParOf" srcId="{B8405C85-7F40-4D4E-B440-6EB8DBA24104}" destId="{62E54241-ADFC-4C5F-A80E-127C1520C807}" srcOrd="5" destOrd="0" presId="urn:microsoft.com/office/officeart/2005/8/layout/list1"/>
    <dgm:cxn modelId="{191155E3-2752-4785-AA2E-AC42D2D2C6AC}" type="presParOf" srcId="{B8405C85-7F40-4D4E-B440-6EB8DBA24104}" destId="{0B5CCCEC-FEA2-4FF6-826A-684DE6116509}" srcOrd="6" destOrd="0" presId="urn:microsoft.com/office/officeart/2005/8/layout/list1"/>
    <dgm:cxn modelId="{B90839CB-D715-402F-9B75-8CBEF44EF8BB}" type="presParOf" srcId="{B8405C85-7F40-4D4E-B440-6EB8DBA24104}" destId="{072F0AFF-8422-48F9-965F-F90E2C6EE3A2}" srcOrd="7" destOrd="0" presId="urn:microsoft.com/office/officeart/2005/8/layout/list1"/>
    <dgm:cxn modelId="{BFD31BFD-7F35-457A-B5AC-C2C651E735CC}" type="presParOf" srcId="{B8405C85-7F40-4D4E-B440-6EB8DBA24104}" destId="{A98D62F5-965A-486A-9BA2-FCA42D64D391}" srcOrd="8" destOrd="0" presId="urn:microsoft.com/office/officeart/2005/8/layout/list1"/>
    <dgm:cxn modelId="{5DE26489-F754-4546-88DD-7123414DB28F}" type="presParOf" srcId="{A98D62F5-965A-486A-9BA2-FCA42D64D391}" destId="{91864471-7FF6-48DD-93F3-724F16CA1782}" srcOrd="0" destOrd="0" presId="urn:microsoft.com/office/officeart/2005/8/layout/list1"/>
    <dgm:cxn modelId="{5AD6C9BF-E5AD-40E6-A305-BFF38A05D6C1}" type="presParOf" srcId="{A98D62F5-965A-486A-9BA2-FCA42D64D391}" destId="{3EA989D8-653F-4C7A-AD73-4C469DA170A9}" srcOrd="1" destOrd="0" presId="urn:microsoft.com/office/officeart/2005/8/layout/list1"/>
    <dgm:cxn modelId="{DEC1F2DB-EE8F-476F-A531-E9C701189AB9}" type="presParOf" srcId="{B8405C85-7F40-4D4E-B440-6EB8DBA24104}" destId="{83273CE1-A8D6-4578-9892-88B86805D0DE}" srcOrd="9" destOrd="0" presId="urn:microsoft.com/office/officeart/2005/8/layout/list1"/>
    <dgm:cxn modelId="{15352A8C-97D8-44CC-87A1-4D1104168DC2}" type="presParOf" srcId="{B8405C85-7F40-4D4E-B440-6EB8DBA24104}" destId="{874E7335-CDDC-4A00-B06D-350D46E7F2B5}" srcOrd="10" destOrd="0" presId="urn:microsoft.com/office/officeart/2005/8/layout/list1"/>
    <dgm:cxn modelId="{7E4A8CF3-57B8-4F0A-A86F-DBDF7E4BD51D}" type="presParOf" srcId="{B8405C85-7F40-4D4E-B440-6EB8DBA24104}" destId="{BE1DD5F7-97D0-4CA0-9F08-2CCAF6986E5E}" srcOrd="11" destOrd="0" presId="urn:microsoft.com/office/officeart/2005/8/layout/list1"/>
    <dgm:cxn modelId="{A4A51466-35B0-49E5-A0AD-CA5AD9119F20}" type="presParOf" srcId="{B8405C85-7F40-4D4E-B440-6EB8DBA24104}" destId="{5F13F2B5-0AF7-492D-BA6F-1478C1318B9D}" srcOrd="12" destOrd="0" presId="urn:microsoft.com/office/officeart/2005/8/layout/list1"/>
    <dgm:cxn modelId="{A9D0CEB2-BF1E-4B9E-87FF-5A23AF9812F1}" type="presParOf" srcId="{5F13F2B5-0AF7-492D-BA6F-1478C1318B9D}" destId="{08F02FB3-9E07-422B-86C9-E7933EFDAA3F}" srcOrd="0" destOrd="0" presId="urn:microsoft.com/office/officeart/2005/8/layout/list1"/>
    <dgm:cxn modelId="{5E18A82B-A46B-48C3-B17B-FDC6ED640C1C}" type="presParOf" srcId="{5F13F2B5-0AF7-492D-BA6F-1478C1318B9D}" destId="{E5159E93-4208-4C74-A93C-1910CA0988CE}" srcOrd="1" destOrd="0" presId="urn:microsoft.com/office/officeart/2005/8/layout/list1"/>
    <dgm:cxn modelId="{6F332E5A-A778-4FDE-8820-E64008744021}" type="presParOf" srcId="{B8405C85-7F40-4D4E-B440-6EB8DBA24104}" destId="{BA4EDE0F-E39D-4A57-B8F9-07D77F6398F3}" srcOrd="13" destOrd="0" presId="urn:microsoft.com/office/officeart/2005/8/layout/list1"/>
    <dgm:cxn modelId="{2815F452-73B4-4F5B-BD38-E327E8885E44}" type="presParOf" srcId="{B8405C85-7F40-4D4E-B440-6EB8DBA24104}" destId="{D3EC46DF-7F33-4C54-8DD5-F8517B91DF22}" srcOrd="14"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F2F1660-F47F-4053-A69D-873918D52D3A}"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AB26F99-4F6A-4830-B2D6-1277A32C4178}">
      <dgm:prSet/>
      <dgm:spPr/>
      <dgm:t>
        <a:bodyPr/>
        <a:lstStyle/>
        <a:p>
          <a:r>
            <a:rPr lang="en-US" dirty="0"/>
            <a:t>Search Campaigns</a:t>
          </a:r>
        </a:p>
      </dgm:t>
    </dgm:pt>
    <dgm:pt modelId="{117C296F-3B25-4BDC-928B-DA2627D37140}" type="parTrans" cxnId="{5A995B74-0A69-4622-8841-780D93F1B047}">
      <dgm:prSet/>
      <dgm:spPr/>
      <dgm:t>
        <a:bodyPr/>
        <a:lstStyle/>
        <a:p>
          <a:endParaRPr lang="en-US"/>
        </a:p>
      </dgm:t>
    </dgm:pt>
    <dgm:pt modelId="{B19CC5B5-580B-4969-B5CE-0C5262AD6FDB}" type="sibTrans" cxnId="{5A995B74-0A69-4622-8841-780D93F1B047}">
      <dgm:prSet/>
      <dgm:spPr/>
      <dgm:t>
        <a:bodyPr/>
        <a:lstStyle/>
        <a:p>
          <a:endParaRPr lang="en-US"/>
        </a:p>
      </dgm:t>
    </dgm:pt>
    <dgm:pt modelId="{E366C025-7C67-475E-B037-50C431C3F75D}">
      <dgm:prSet/>
      <dgm:spPr/>
      <dgm:t>
        <a:bodyPr/>
        <a:lstStyle/>
        <a:p>
          <a:r>
            <a:rPr lang="en-US" dirty="0"/>
            <a:t>Text Ads</a:t>
          </a:r>
        </a:p>
      </dgm:t>
    </dgm:pt>
    <dgm:pt modelId="{E9287A95-4B16-469A-9F3D-C70174D8B23D}" type="parTrans" cxnId="{A910AF99-DAB2-4B29-8D30-A036ABC20534}">
      <dgm:prSet/>
      <dgm:spPr/>
      <dgm:t>
        <a:bodyPr/>
        <a:lstStyle/>
        <a:p>
          <a:endParaRPr lang="en-US"/>
        </a:p>
      </dgm:t>
    </dgm:pt>
    <dgm:pt modelId="{0A29719E-507F-4627-9243-EA1A79A389CF}" type="sibTrans" cxnId="{A910AF99-DAB2-4B29-8D30-A036ABC20534}">
      <dgm:prSet/>
      <dgm:spPr/>
      <dgm:t>
        <a:bodyPr/>
        <a:lstStyle/>
        <a:p>
          <a:endParaRPr lang="en-US"/>
        </a:p>
      </dgm:t>
    </dgm:pt>
    <dgm:pt modelId="{828BE65A-8E85-4596-B60E-957F179E711D}">
      <dgm:prSet/>
      <dgm:spPr/>
      <dgm:t>
        <a:bodyPr/>
        <a:lstStyle/>
        <a:p>
          <a:r>
            <a:rPr lang="en-US"/>
            <a:t>Display Campaigns</a:t>
          </a:r>
        </a:p>
      </dgm:t>
    </dgm:pt>
    <dgm:pt modelId="{8847975E-4EE2-4F93-A245-5155CC9BD928}" type="parTrans" cxnId="{D0DCC6AA-07BE-4387-95BD-5F696E34CDD7}">
      <dgm:prSet/>
      <dgm:spPr/>
      <dgm:t>
        <a:bodyPr/>
        <a:lstStyle/>
        <a:p>
          <a:endParaRPr lang="en-US"/>
        </a:p>
      </dgm:t>
    </dgm:pt>
    <dgm:pt modelId="{3329CB9F-6687-4E66-AF27-4ECE4E8E2376}" type="sibTrans" cxnId="{D0DCC6AA-07BE-4387-95BD-5F696E34CDD7}">
      <dgm:prSet/>
      <dgm:spPr/>
      <dgm:t>
        <a:bodyPr/>
        <a:lstStyle/>
        <a:p>
          <a:endParaRPr lang="en-US"/>
        </a:p>
      </dgm:t>
    </dgm:pt>
    <dgm:pt modelId="{43FCF9EF-0913-40CC-983B-DE72D21D6E2F}">
      <dgm:prSet/>
      <dgm:spPr/>
      <dgm:t>
        <a:bodyPr/>
        <a:lstStyle/>
        <a:p>
          <a:r>
            <a:rPr lang="en-US" dirty="0"/>
            <a:t>Image Ads </a:t>
          </a:r>
        </a:p>
      </dgm:t>
    </dgm:pt>
    <dgm:pt modelId="{EEA406B5-0513-4E0D-91B6-EDF1DE088D47}" type="parTrans" cxnId="{F141F7AD-E803-4D09-8B39-B095A0ECF43B}">
      <dgm:prSet/>
      <dgm:spPr/>
      <dgm:t>
        <a:bodyPr/>
        <a:lstStyle/>
        <a:p>
          <a:endParaRPr lang="en-US"/>
        </a:p>
      </dgm:t>
    </dgm:pt>
    <dgm:pt modelId="{A8A91F0B-0E05-461A-8B04-56F752B09767}" type="sibTrans" cxnId="{F141F7AD-E803-4D09-8B39-B095A0ECF43B}">
      <dgm:prSet/>
      <dgm:spPr/>
      <dgm:t>
        <a:bodyPr/>
        <a:lstStyle/>
        <a:p>
          <a:endParaRPr lang="en-US"/>
        </a:p>
      </dgm:t>
    </dgm:pt>
    <dgm:pt modelId="{58552A66-38A2-4118-AB4F-C9FC5B8BE090}">
      <dgm:prSet/>
      <dgm:spPr/>
      <dgm:t>
        <a:bodyPr/>
        <a:lstStyle/>
        <a:p>
          <a:r>
            <a:rPr lang="en-US"/>
            <a:t>Video Campaigns</a:t>
          </a:r>
        </a:p>
      </dgm:t>
    </dgm:pt>
    <dgm:pt modelId="{26ECFCDF-E928-4C55-8BAD-0C184FC8ED1B}" type="parTrans" cxnId="{81F7AFE0-D499-4418-A16A-AFB4482F7E8C}">
      <dgm:prSet/>
      <dgm:spPr/>
      <dgm:t>
        <a:bodyPr/>
        <a:lstStyle/>
        <a:p>
          <a:endParaRPr lang="en-US"/>
        </a:p>
      </dgm:t>
    </dgm:pt>
    <dgm:pt modelId="{E599FD03-D8AB-4D67-86CC-58EF61FBA411}" type="sibTrans" cxnId="{81F7AFE0-D499-4418-A16A-AFB4482F7E8C}">
      <dgm:prSet/>
      <dgm:spPr/>
      <dgm:t>
        <a:bodyPr/>
        <a:lstStyle/>
        <a:p>
          <a:endParaRPr lang="en-US"/>
        </a:p>
      </dgm:t>
    </dgm:pt>
    <dgm:pt modelId="{53D5BAC5-5387-4B24-B40B-4AFB5BB61B25}">
      <dgm:prSet/>
      <dgm:spPr/>
      <dgm:t>
        <a:bodyPr/>
        <a:lstStyle/>
        <a:p>
          <a:r>
            <a:rPr lang="en-US" dirty="0"/>
            <a:t>Video Ads</a:t>
          </a:r>
        </a:p>
      </dgm:t>
    </dgm:pt>
    <dgm:pt modelId="{436D49D6-3E8E-441D-9468-FAC1B6A102E5}" type="parTrans" cxnId="{1F677546-71E0-4651-ABDE-E1D0F0E637A3}">
      <dgm:prSet/>
      <dgm:spPr/>
      <dgm:t>
        <a:bodyPr/>
        <a:lstStyle/>
        <a:p>
          <a:endParaRPr lang="en-US"/>
        </a:p>
      </dgm:t>
    </dgm:pt>
    <dgm:pt modelId="{E709BBBC-31C8-4721-81A5-76606AD6E841}" type="sibTrans" cxnId="{1F677546-71E0-4651-ABDE-E1D0F0E637A3}">
      <dgm:prSet/>
      <dgm:spPr/>
      <dgm:t>
        <a:bodyPr/>
        <a:lstStyle/>
        <a:p>
          <a:endParaRPr lang="en-US"/>
        </a:p>
      </dgm:t>
    </dgm:pt>
    <dgm:pt modelId="{48CC04A1-B0A4-48C8-B682-1C8EF4195EF9}" type="pres">
      <dgm:prSet presAssocID="{EF2F1660-F47F-4053-A69D-873918D52D3A}" presName="root" presStyleCnt="0">
        <dgm:presLayoutVars>
          <dgm:dir/>
          <dgm:resizeHandles val="exact"/>
        </dgm:presLayoutVars>
      </dgm:prSet>
      <dgm:spPr/>
    </dgm:pt>
    <dgm:pt modelId="{438772B2-0719-41EA-98E7-FBCA7BFCC75A}" type="pres">
      <dgm:prSet presAssocID="{CAB26F99-4F6A-4830-B2D6-1277A32C4178}" presName="compNode" presStyleCnt="0"/>
      <dgm:spPr/>
    </dgm:pt>
    <dgm:pt modelId="{0367E209-E78C-42F1-8437-760D80CF0359}" type="pres">
      <dgm:prSet presAssocID="{CAB26F99-4F6A-4830-B2D6-1277A32C4178}" presName="bgRect" presStyleLbl="bgShp" presStyleIdx="0" presStyleCnt="3" custLinFactNeighborX="1527" custLinFactNeighborY="3328"/>
      <dgm:spPr/>
    </dgm:pt>
    <dgm:pt modelId="{33F957E5-625E-4627-B18D-11A887177B90}" type="pres">
      <dgm:prSet presAssocID="{CAB26F99-4F6A-4830-B2D6-1277A32C4178}"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gnifying glass"/>
        </a:ext>
      </dgm:extLst>
    </dgm:pt>
    <dgm:pt modelId="{1EFAADC8-56F1-4ADF-9F20-5207C4100FD2}" type="pres">
      <dgm:prSet presAssocID="{CAB26F99-4F6A-4830-B2D6-1277A32C4178}" presName="spaceRect" presStyleCnt="0"/>
      <dgm:spPr/>
    </dgm:pt>
    <dgm:pt modelId="{E0F0CEB4-3041-4CC6-927F-99114152E0E7}" type="pres">
      <dgm:prSet presAssocID="{CAB26F99-4F6A-4830-B2D6-1277A32C4178}" presName="parTx" presStyleLbl="revTx" presStyleIdx="0" presStyleCnt="6">
        <dgm:presLayoutVars>
          <dgm:chMax val="0"/>
          <dgm:chPref val="0"/>
        </dgm:presLayoutVars>
      </dgm:prSet>
      <dgm:spPr/>
    </dgm:pt>
    <dgm:pt modelId="{0D50EFC6-052D-4802-9CCD-BEDA0936F3C0}" type="pres">
      <dgm:prSet presAssocID="{CAB26F99-4F6A-4830-B2D6-1277A32C4178}" presName="desTx" presStyleLbl="revTx" presStyleIdx="1" presStyleCnt="6">
        <dgm:presLayoutVars/>
      </dgm:prSet>
      <dgm:spPr/>
    </dgm:pt>
    <dgm:pt modelId="{6033B59D-3742-402B-94AB-0680FC3EC4B5}" type="pres">
      <dgm:prSet presAssocID="{B19CC5B5-580B-4969-B5CE-0C5262AD6FDB}" presName="sibTrans" presStyleCnt="0"/>
      <dgm:spPr/>
    </dgm:pt>
    <dgm:pt modelId="{610CBAC0-50C3-4711-881D-45BB9DA36D8C}" type="pres">
      <dgm:prSet presAssocID="{828BE65A-8E85-4596-B60E-957F179E711D}" presName="compNode" presStyleCnt="0"/>
      <dgm:spPr/>
    </dgm:pt>
    <dgm:pt modelId="{8C5E237E-F74A-4C62-80C8-14D0E2FF4F2D}" type="pres">
      <dgm:prSet presAssocID="{828BE65A-8E85-4596-B60E-957F179E711D}" presName="bgRect" presStyleLbl="bgShp" presStyleIdx="1" presStyleCnt="3"/>
      <dgm:spPr/>
    </dgm:pt>
    <dgm:pt modelId="{9D21E687-CD92-40F1-B6DC-EB64079819D7}" type="pres">
      <dgm:prSet presAssocID="{828BE65A-8E85-4596-B60E-957F179E711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1C4E9BB9-CDDC-4918-9BAE-749F87548678}" type="pres">
      <dgm:prSet presAssocID="{828BE65A-8E85-4596-B60E-957F179E711D}" presName="spaceRect" presStyleCnt="0"/>
      <dgm:spPr/>
    </dgm:pt>
    <dgm:pt modelId="{4DA76F1E-95FF-4CE7-9501-F78C7E464E40}" type="pres">
      <dgm:prSet presAssocID="{828BE65A-8E85-4596-B60E-957F179E711D}" presName="parTx" presStyleLbl="revTx" presStyleIdx="2" presStyleCnt="6">
        <dgm:presLayoutVars>
          <dgm:chMax val="0"/>
          <dgm:chPref val="0"/>
        </dgm:presLayoutVars>
      </dgm:prSet>
      <dgm:spPr/>
    </dgm:pt>
    <dgm:pt modelId="{2203D7BC-D705-491D-97C2-FED80228CC79}" type="pres">
      <dgm:prSet presAssocID="{828BE65A-8E85-4596-B60E-957F179E711D}" presName="desTx" presStyleLbl="revTx" presStyleIdx="3" presStyleCnt="6" custScaleX="124160">
        <dgm:presLayoutVars/>
      </dgm:prSet>
      <dgm:spPr/>
    </dgm:pt>
    <dgm:pt modelId="{D8241292-09B0-4AE7-85F8-8DD493D442E8}" type="pres">
      <dgm:prSet presAssocID="{3329CB9F-6687-4E66-AF27-4ECE4E8E2376}" presName="sibTrans" presStyleCnt="0"/>
      <dgm:spPr/>
    </dgm:pt>
    <dgm:pt modelId="{6538187E-C56E-4271-8BD2-A40CA5EAFC13}" type="pres">
      <dgm:prSet presAssocID="{58552A66-38A2-4118-AB4F-C9FC5B8BE090}" presName="compNode" presStyleCnt="0"/>
      <dgm:spPr/>
    </dgm:pt>
    <dgm:pt modelId="{034C7404-E816-4E25-9FC3-A22BC81941B4}" type="pres">
      <dgm:prSet presAssocID="{58552A66-38A2-4118-AB4F-C9FC5B8BE090}" presName="bgRect" presStyleLbl="bgShp" presStyleIdx="2" presStyleCnt="3" custLinFactNeighborX="1440" custLinFactNeighborY="12026"/>
      <dgm:spPr/>
    </dgm:pt>
    <dgm:pt modelId="{36AF01EC-16E7-4EA3-9498-12B87920EF6C}" type="pres">
      <dgm:prSet presAssocID="{58552A66-38A2-4118-AB4F-C9FC5B8BE09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amera"/>
        </a:ext>
      </dgm:extLst>
    </dgm:pt>
    <dgm:pt modelId="{772E5E88-9CB6-4DA3-9C18-4D9A33E1AD18}" type="pres">
      <dgm:prSet presAssocID="{58552A66-38A2-4118-AB4F-C9FC5B8BE090}" presName="spaceRect" presStyleCnt="0"/>
      <dgm:spPr/>
    </dgm:pt>
    <dgm:pt modelId="{9FFD3246-B607-447D-B183-9DCC31EEAD2E}" type="pres">
      <dgm:prSet presAssocID="{58552A66-38A2-4118-AB4F-C9FC5B8BE090}" presName="parTx" presStyleLbl="revTx" presStyleIdx="4" presStyleCnt="6">
        <dgm:presLayoutVars>
          <dgm:chMax val="0"/>
          <dgm:chPref val="0"/>
        </dgm:presLayoutVars>
      </dgm:prSet>
      <dgm:spPr/>
    </dgm:pt>
    <dgm:pt modelId="{293BC1EE-6FEB-4D17-AF9A-150B13E68D85}" type="pres">
      <dgm:prSet presAssocID="{58552A66-38A2-4118-AB4F-C9FC5B8BE090}" presName="desTx" presStyleLbl="revTx" presStyleIdx="5" presStyleCnt="6" custScaleX="115361">
        <dgm:presLayoutVars/>
      </dgm:prSet>
      <dgm:spPr/>
    </dgm:pt>
  </dgm:ptLst>
  <dgm:cxnLst>
    <dgm:cxn modelId="{677E2514-E121-4A72-BE2D-089E5B36467C}" type="presOf" srcId="{58552A66-38A2-4118-AB4F-C9FC5B8BE090}" destId="{9FFD3246-B607-447D-B183-9DCC31EEAD2E}" srcOrd="0" destOrd="0" presId="urn:microsoft.com/office/officeart/2018/2/layout/IconVerticalSolidList"/>
    <dgm:cxn modelId="{8CDB5C23-6A92-4705-8ECC-AD73F3070546}" type="presOf" srcId="{43FCF9EF-0913-40CC-983B-DE72D21D6E2F}" destId="{2203D7BC-D705-491D-97C2-FED80228CC79}" srcOrd="0" destOrd="0" presId="urn:microsoft.com/office/officeart/2018/2/layout/IconVerticalSolidList"/>
    <dgm:cxn modelId="{A0D40F35-DF44-46AE-8804-3FEB88EB2D62}" type="presOf" srcId="{828BE65A-8E85-4596-B60E-957F179E711D}" destId="{4DA76F1E-95FF-4CE7-9501-F78C7E464E40}" srcOrd="0" destOrd="0" presId="urn:microsoft.com/office/officeart/2018/2/layout/IconVerticalSolidList"/>
    <dgm:cxn modelId="{1F677546-71E0-4651-ABDE-E1D0F0E637A3}" srcId="{58552A66-38A2-4118-AB4F-C9FC5B8BE090}" destId="{53D5BAC5-5387-4B24-B40B-4AFB5BB61B25}" srcOrd="0" destOrd="0" parTransId="{436D49D6-3E8E-441D-9468-FAC1B6A102E5}" sibTransId="{E709BBBC-31C8-4721-81A5-76606AD6E841}"/>
    <dgm:cxn modelId="{5A995B74-0A69-4622-8841-780D93F1B047}" srcId="{EF2F1660-F47F-4053-A69D-873918D52D3A}" destId="{CAB26F99-4F6A-4830-B2D6-1277A32C4178}" srcOrd="0" destOrd="0" parTransId="{117C296F-3B25-4BDC-928B-DA2627D37140}" sibTransId="{B19CC5B5-580B-4969-B5CE-0C5262AD6FDB}"/>
    <dgm:cxn modelId="{8E288B88-0C83-457A-B1E1-07E8B2CA16DE}" type="presOf" srcId="{E366C025-7C67-475E-B037-50C431C3F75D}" destId="{0D50EFC6-052D-4802-9CCD-BEDA0936F3C0}" srcOrd="0" destOrd="0" presId="urn:microsoft.com/office/officeart/2018/2/layout/IconVerticalSolidList"/>
    <dgm:cxn modelId="{A910AF99-DAB2-4B29-8D30-A036ABC20534}" srcId="{CAB26F99-4F6A-4830-B2D6-1277A32C4178}" destId="{E366C025-7C67-475E-B037-50C431C3F75D}" srcOrd="0" destOrd="0" parTransId="{E9287A95-4B16-469A-9F3D-C70174D8B23D}" sibTransId="{0A29719E-507F-4627-9243-EA1A79A389CF}"/>
    <dgm:cxn modelId="{74405D9C-4EBB-4283-93BC-F028DD1E1764}" type="presOf" srcId="{53D5BAC5-5387-4B24-B40B-4AFB5BB61B25}" destId="{293BC1EE-6FEB-4D17-AF9A-150B13E68D85}" srcOrd="0" destOrd="0" presId="urn:microsoft.com/office/officeart/2018/2/layout/IconVerticalSolidList"/>
    <dgm:cxn modelId="{D0DCC6AA-07BE-4387-95BD-5F696E34CDD7}" srcId="{EF2F1660-F47F-4053-A69D-873918D52D3A}" destId="{828BE65A-8E85-4596-B60E-957F179E711D}" srcOrd="1" destOrd="0" parTransId="{8847975E-4EE2-4F93-A245-5155CC9BD928}" sibTransId="{3329CB9F-6687-4E66-AF27-4ECE4E8E2376}"/>
    <dgm:cxn modelId="{F141F7AD-E803-4D09-8B39-B095A0ECF43B}" srcId="{828BE65A-8E85-4596-B60E-957F179E711D}" destId="{43FCF9EF-0913-40CC-983B-DE72D21D6E2F}" srcOrd="0" destOrd="0" parTransId="{EEA406B5-0513-4E0D-91B6-EDF1DE088D47}" sibTransId="{A8A91F0B-0E05-461A-8B04-56F752B09767}"/>
    <dgm:cxn modelId="{11E73FC8-E7BB-458C-BA13-F818E57BBFAF}" type="presOf" srcId="{EF2F1660-F47F-4053-A69D-873918D52D3A}" destId="{48CC04A1-B0A4-48C8-B682-1C8EF4195EF9}" srcOrd="0" destOrd="0" presId="urn:microsoft.com/office/officeart/2018/2/layout/IconVerticalSolidList"/>
    <dgm:cxn modelId="{7412D9D0-3934-4D8A-A3FD-F2D463349B70}" type="presOf" srcId="{CAB26F99-4F6A-4830-B2D6-1277A32C4178}" destId="{E0F0CEB4-3041-4CC6-927F-99114152E0E7}" srcOrd="0" destOrd="0" presId="urn:microsoft.com/office/officeart/2018/2/layout/IconVerticalSolidList"/>
    <dgm:cxn modelId="{81F7AFE0-D499-4418-A16A-AFB4482F7E8C}" srcId="{EF2F1660-F47F-4053-A69D-873918D52D3A}" destId="{58552A66-38A2-4118-AB4F-C9FC5B8BE090}" srcOrd="2" destOrd="0" parTransId="{26ECFCDF-E928-4C55-8BAD-0C184FC8ED1B}" sibTransId="{E599FD03-D8AB-4D67-86CC-58EF61FBA411}"/>
    <dgm:cxn modelId="{BB40B855-9F54-4FA9-B228-B7655576D8CF}" type="presParOf" srcId="{48CC04A1-B0A4-48C8-B682-1C8EF4195EF9}" destId="{438772B2-0719-41EA-98E7-FBCA7BFCC75A}" srcOrd="0" destOrd="0" presId="urn:microsoft.com/office/officeart/2018/2/layout/IconVerticalSolidList"/>
    <dgm:cxn modelId="{66DB3EEB-F813-470C-8067-4DF2889F4004}" type="presParOf" srcId="{438772B2-0719-41EA-98E7-FBCA7BFCC75A}" destId="{0367E209-E78C-42F1-8437-760D80CF0359}" srcOrd="0" destOrd="0" presId="urn:microsoft.com/office/officeart/2018/2/layout/IconVerticalSolidList"/>
    <dgm:cxn modelId="{27033593-9B67-4904-9C8F-E9004CE21FE3}" type="presParOf" srcId="{438772B2-0719-41EA-98E7-FBCA7BFCC75A}" destId="{33F957E5-625E-4627-B18D-11A887177B90}" srcOrd="1" destOrd="0" presId="urn:microsoft.com/office/officeart/2018/2/layout/IconVerticalSolidList"/>
    <dgm:cxn modelId="{1E67A7DD-4270-49FA-858B-642D799F511A}" type="presParOf" srcId="{438772B2-0719-41EA-98E7-FBCA7BFCC75A}" destId="{1EFAADC8-56F1-4ADF-9F20-5207C4100FD2}" srcOrd="2" destOrd="0" presId="urn:microsoft.com/office/officeart/2018/2/layout/IconVerticalSolidList"/>
    <dgm:cxn modelId="{1FC6D0C9-42AF-4F54-9860-D730E7B0A847}" type="presParOf" srcId="{438772B2-0719-41EA-98E7-FBCA7BFCC75A}" destId="{E0F0CEB4-3041-4CC6-927F-99114152E0E7}" srcOrd="3" destOrd="0" presId="urn:microsoft.com/office/officeart/2018/2/layout/IconVerticalSolidList"/>
    <dgm:cxn modelId="{1C966A44-C84A-4E1F-8C69-64827B512A44}" type="presParOf" srcId="{438772B2-0719-41EA-98E7-FBCA7BFCC75A}" destId="{0D50EFC6-052D-4802-9CCD-BEDA0936F3C0}" srcOrd="4" destOrd="0" presId="urn:microsoft.com/office/officeart/2018/2/layout/IconVerticalSolidList"/>
    <dgm:cxn modelId="{A8DC8A06-0476-4E1A-8BDE-D5508C49C4B6}" type="presParOf" srcId="{48CC04A1-B0A4-48C8-B682-1C8EF4195EF9}" destId="{6033B59D-3742-402B-94AB-0680FC3EC4B5}" srcOrd="1" destOrd="0" presId="urn:microsoft.com/office/officeart/2018/2/layout/IconVerticalSolidList"/>
    <dgm:cxn modelId="{A7608A04-5D8A-4916-A929-ACF1C412C4AE}" type="presParOf" srcId="{48CC04A1-B0A4-48C8-B682-1C8EF4195EF9}" destId="{610CBAC0-50C3-4711-881D-45BB9DA36D8C}" srcOrd="2" destOrd="0" presId="urn:microsoft.com/office/officeart/2018/2/layout/IconVerticalSolidList"/>
    <dgm:cxn modelId="{D204420A-C526-4AAF-B22A-4CFE1FDF9D98}" type="presParOf" srcId="{610CBAC0-50C3-4711-881D-45BB9DA36D8C}" destId="{8C5E237E-F74A-4C62-80C8-14D0E2FF4F2D}" srcOrd="0" destOrd="0" presId="urn:microsoft.com/office/officeart/2018/2/layout/IconVerticalSolidList"/>
    <dgm:cxn modelId="{4E9FA692-98D0-4243-BC9B-C6F8DA84C65C}" type="presParOf" srcId="{610CBAC0-50C3-4711-881D-45BB9DA36D8C}" destId="{9D21E687-CD92-40F1-B6DC-EB64079819D7}" srcOrd="1" destOrd="0" presId="urn:microsoft.com/office/officeart/2018/2/layout/IconVerticalSolidList"/>
    <dgm:cxn modelId="{7E50F17C-2E21-479A-A564-3FBE879BFBF8}" type="presParOf" srcId="{610CBAC0-50C3-4711-881D-45BB9DA36D8C}" destId="{1C4E9BB9-CDDC-4918-9BAE-749F87548678}" srcOrd="2" destOrd="0" presId="urn:microsoft.com/office/officeart/2018/2/layout/IconVerticalSolidList"/>
    <dgm:cxn modelId="{892A8D5A-6941-41CF-8FBE-E5F2C4F18E59}" type="presParOf" srcId="{610CBAC0-50C3-4711-881D-45BB9DA36D8C}" destId="{4DA76F1E-95FF-4CE7-9501-F78C7E464E40}" srcOrd="3" destOrd="0" presId="urn:microsoft.com/office/officeart/2018/2/layout/IconVerticalSolidList"/>
    <dgm:cxn modelId="{5800E162-13C8-4CEF-BE58-DC16D5FE6C4E}" type="presParOf" srcId="{610CBAC0-50C3-4711-881D-45BB9DA36D8C}" destId="{2203D7BC-D705-491D-97C2-FED80228CC79}" srcOrd="4" destOrd="0" presId="urn:microsoft.com/office/officeart/2018/2/layout/IconVerticalSolidList"/>
    <dgm:cxn modelId="{EF5B7680-E772-406C-A765-8BFAEC9536C0}" type="presParOf" srcId="{48CC04A1-B0A4-48C8-B682-1C8EF4195EF9}" destId="{D8241292-09B0-4AE7-85F8-8DD493D442E8}" srcOrd="3" destOrd="0" presId="urn:microsoft.com/office/officeart/2018/2/layout/IconVerticalSolidList"/>
    <dgm:cxn modelId="{E58FD7F4-F57A-41B0-BA0D-AF921CC7A95D}" type="presParOf" srcId="{48CC04A1-B0A4-48C8-B682-1C8EF4195EF9}" destId="{6538187E-C56E-4271-8BD2-A40CA5EAFC13}" srcOrd="4" destOrd="0" presId="urn:microsoft.com/office/officeart/2018/2/layout/IconVerticalSolidList"/>
    <dgm:cxn modelId="{B12340A6-E9FE-40FE-AD18-80A5280A2B57}" type="presParOf" srcId="{6538187E-C56E-4271-8BD2-A40CA5EAFC13}" destId="{034C7404-E816-4E25-9FC3-A22BC81941B4}" srcOrd="0" destOrd="0" presId="urn:microsoft.com/office/officeart/2018/2/layout/IconVerticalSolidList"/>
    <dgm:cxn modelId="{58A90ED4-D5D3-4C92-A556-CE87175FAA10}" type="presParOf" srcId="{6538187E-C56E-4271-8BD2-A40CA5EAFC13}" destId="{36AF01EC-16E7-4EA3-9498-12B87920EF6C}" srcOrd="1" destOrd="0" presId="urn:microsoft.com/office/officeart/2018/2/layout/IconVerticalSolidList"/>
    <dgm:cxn modelId="{B2D2B332-3C68-4DFC-A91B-AFBAD2A8DD01}" type="presParOf" srcId="{6538187E-C56E-4271-8BD2-A40CA5EAFC13}" destId="{772E5E88-9CB6-4DA3-9C18-4D9A33E1AD18}" srcOrd="2" destOrd="0" presId="urn:microsoft.com/office/officeart/2018/2/layout/IconVerticalSolidList"/>
    <dgm:cxn modelId="{EFB40182-B489-4053-BE15-F9746B14509E}" type="presParOf" srcId="{6538187E-C56E-4271-8BD2-A40CA5EAFC13}" destId="{9FFD3246-B607-447D-B183-9DCC31EEAD2E}" srcOrd="3" destOrd="0" presId="urn:microsoft.com/office/officeart/2018/2/layout/IconVerticalSolidList"/>
    <dgm:cxn modelId="{17619D4C-4EE5-4405-9623-7AEB52E59013}" type="presParOf" srcId="{6538187E-C56E-4271-8BD2-A40CA5EAFC13}" destId="{293BC1EE-6FEB-4D17-AF9A-150B13E68D85}" srcOrd="4"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648A1BC-8F0F-4A92-9048-BE2902ACCCC4}" type="doc">
      <dgm:prSet loTypeId="urn:microsoft.com/office/officeart/2005/8/layout/list1" loCatId="list" qsTypeId="urn:microsoft.com/office/officeart/2005/8/quickstyle/simple1" qsCatId="simple" csTypeId="urn:microsoft.com/office/officeart/2005/8/colors/colorful3" csCatId="colorful" phldr="1"/>
      <dgm:spPr/>
      <dgm:t>
        <a:bodyPr/>
        <a:lstStyle/>
        <a:p>
          <a:endParaRPr lang="en-US"/>
        </a:p>
      </dgm:t>
    </dgm:pt>
    <dgm:pt modelId="{861DC189-5C4A-4166-9F54-C4CDEFB1BEEB}">
      <dgm:prSet/>
      <dgm:spPr/>
      <dgm:t>
        <a:bodyPr/>
        <a:lstStyle/>
        <a:p>
          <a:pPr algn="ctr"/>
          <a:r>
            <a:rPr lang="en-US" dirty="0"/>
            <a:t>Facebook</a:t>
          </a:r>
        </a:p>
      </dgm:t>
    </dgm:pt>
    <dgm:pt modelId="{4976DE01-6238-452F-A3A5-171206F726B3}" type="parTrans" cxnId="{F0D23F65-4080-4C02-8C04-EB34D67DCD4D}">
      <dgm:prSet/>
      <dgm:spPr/>
      <dgm:t>
        <a:bodyPr/>
        <a:lstStyle/>
        <a:p>
          <a:endParaRPr lang="en-US"/>
        </a:p>
      </dgm:t>
    </dgm:pt>
    <dgm:pt modelId="{927E5B80-DA39-4299-9D84-BB730A5A7022}" type="sibTrans" cxnId="{F0D23F65-4080-4C02-8C04-EB34D67DCD4D}">
      <dgm:prSet/>
      <dgm:spPr/>
      <dgm:t>
        <a:bodyPr/>
        <a:lstStyle/>
        <a:p>
          <a:endParaRPr lang="en-US"/>
        </a:p>
      </dgm:t>
    </dgm:pt>
    <dgm:pt modelId="{2C03AA00-CA53-4C53-B987-78E999E153B1}">
      <dgm:prSet/>
      <dgm:spPr/>
      <dgm:t>
        <a:bodyPr/>
        <a:lstStyle/>
        <a:p>
          <a:pPr algn="ctr"/>
          <a:r>
            <a:rPr lang="en-US" dirty="0"/>
            <a:t>Instagram</a:t>
          </a:r>
        </a:p>
      </dgm:t>
    </dgm:pt>
    <dgm:pt modelId="{D22E0934-DCDC-4549-95F3-429A948AFB48}" type="parTrans" cxnId="{487489CD-8966-439F-AAFE-1A3A3A4EA17C}">
      <dgm:prSet/>
      <dgm:spPr/>
      <dgm:t>
        <a:bodyPr/>
        <a:lstStyle/>
        <a:p>
          <a:endParaRPr lang="en-US"/>
        </a:p>
      </dgm:t>
    </dgm:pt>
    <dgm:pt modelId="{2E613DC9-3074-40D8-A74D-9B87F25519AA}" type="sibTrans" cxnId="{487489CD-8966-439F-AAFE-1A3A3A4EA17C}">
      <dgm:prSet/>
      <dgm:spPr/>
      <dgm:t>
        <a:bodyPr/>
        <a:lstStyle/>
        <a:p>
          <a:endParaRPr lang="en-US"/>
        </a:p>
      </dgm:t>
    </dgm:pt>
    <dgm:pt modelId="{9B93BD4D-37AC-4E13-AF12-2D211B838630}">
      <dgm:prSet/>
      <dgm:spPr/>
      <dgm:t>
        <a:bodyPr/>
        <a:lstStyle/>
        <a:p>
          <a:pPr algn="ctr"/>
          <a:r>
            <a:rPr lang="en-US" dirty="0"/>
            <a:t>YouTube</a:t>
          </a:r>
        </a:p>
      </dgm:t>
    </dgm:pt>
    <dgm:pt modelId="{2C50406C-9331-4E55-B515-239AE085B943}" type="parTrans" cxnId="{A23C1A96-BBED-4BCD-9F3A-7AA86DB76129}">
      <dgm:prSet/>
      <dgm:spPr/>
      <dgm:t>
        <a:bodyPr/>
        <a:lstStyle/>
        <a:p>
          <a:endParaRPr lang="en-US"/>
        </a:p>
      </dgm:t>
    </dgm:pt>
    <dgm:pt modelId="{B5EA758C-6A3D-4FE1-85EB-3203902729B7}" type="sibTrans" cxnId="{A23C1A96-BBED-4BCD-9F3A-7AA86DB76129}">
      <dgm:prSet/>
      <dgm:spPr/>
      <dgm:t>
        <a:bodyPr/>
        <a:lstStyle/>
        <a:p>
          <a:endParaRPr lang="en-US"/>
        </a:p>
      </dgm:t>
    </dgm:pt>
    <dgm:pt modelId="{46B8ACF7-F1B1-4433-99B7-CB76F2F805D3}">
      <dgm:prSet/>
      <dgm:spPr/>
      <dgm:t>
        <a:bodyPr/>
        <a:lstStyle/>
        <a:p>
          <a:r>
            <a:rPr lang="en-IN" dirty="0"/>
            <a:t>Facebook Page</a:t>
          </a:r>
        </a:p>
      </dgm:t>
    </dgm:pt>
    <dgm:pt modelId="{88D7999D-BE1E-498C-9DE4-F482E6AA4BBD}" type="parTrans" cxnId="{F1E7552B-98A8-4F48-BC6C-FDAD404D8A3C}">
      <dgm:prSet/>
      <dgm:spPr/>
      <dgm:t>
        <a:bodyPr/>
        <a:lstStyle/>
        <a:p>
          <a:endParaRPr lang="en-IN"/>
        </a:p>
      </dgm:t>
    </dgm:pt>
    <dgm:pt modelId="{DF27A2C0-7A3A-45C7-A617-39DC6F43C694}" type="sibTrans" cxnId="{F1E7552B-98A8-4F48-BC6C-FDAD404D8A3C}">
      <dgm:prSet/>
      <dgm:spPr/>
      <dgm:t>
        <a:bodyPr/>
        <a:lstStyle/>
        <a:p>
          <a:endParaRPr lang="en-IN"/>
        </a:p>
      </dgm:t>
    </dgm:pt>
    <dgm:pt modelId="{AC8A5466-340E-481B-9508-67E9F405BA91}">
      <dgm:prSet/>
      <dgm:spPr/>
      <dgm:t>
        <a:bodyPr/>
        <a:lstStyle/>
        <a:p>
          <a:r>
            <a:rPr lang="en-IN" dirty="0"/>
            <a:t>Instagram Account</a:t>
          </a:r>
        </a:p>
      </dgm:t>
    </dgm:pt>
    <dgm:pt modelId="{5964763C-EBEF-4501-A8E2-107BBCD0FA2E}" type="parTrans" cxnId="{959136F9-56E3-4942-B499-B816949ED311}">
      <dgm:prSet/>
      <dgm:spPr/>
      <dgm:t>
        <a:bodyPr/>
        <a:lstStyle/>
        <a:p>
          <a:endParaRPr lang="en-IN"/>
        </a:p>
      </dgm:t>
    </dgm:pt>
    <dgm:pt modelId="{949AC7AB-9309-4305-8F3A-962291598468}" type="sibTrans" cxnId="{959136F9-56E3-4942-B499-B816949ED311}">
      <dgm:prSet/>
      <dgm:spPr/>
      <dgm:t>
        <a:bodyPr/>
        <a:lstStyle/>
        <a:p>
          <a:endParaRPr lang="en-IN"/>
        </a:p>
      </dgm:t>
    </dgm:pt>
    <dgm:pt modelId="{F74200CE-30FF-4FC3-AAF0-B9D951D1DABF}">
      <dgm:prSet/>
      <dgm:spPr/>
      <dgm:t>
        <a:bodyPr/>
        <a:lstStyle/>
        <a:p>
          <a:r>
            <a:rPr lang="en-IN" dirty="0"/>
            <a:t>YouTube Channel</a:t>
          </a:r>
        </a:p>
      </dgm:t>
    </dgm:pt>
    <dgm:pt modelId="{71578EC2-FB7D-4490-B1D3-A31EE7FAAD6C}" type="parTrans" cxnId="{88A4FCD6-0113-4BDE-A055-2D692E556CCD}">
      <dgm:prSet/>
      <dgm:spPr/>
      <dgm:t>
        <a:bodyPr/>
        <a:lstStyle/>
        <a:p>
          <a:endParaRPr lang="en-IN"/>
        </a:p>
      </dgm:t>
    </dgm:pt>
    <dgm:pt modelId="{5FCBCC1B-4D07-4DF0-83E2-ACCAD699D70F}" type="sibTrans" cxnId="{88A4FCD6-0113-4BDE-A055-2D692E556CCD}">
      <dgm:prSet/>
      <dgm:spPr/>
      <dgm:t>
        <a:bodyPr/>
        <a:lstStyle/>
        <a:p>
          <a:endParaRPr lang="en-IN"/>
        </a:p>
      </dgm:t>
    </dgm:pt>
    <dgm:pt modelId="{58D0F568-6995-4143-A194-EAF9D1DB22E1}" type="pres">
      <dgm:prSet presAssocID="{7648A1BC-8F0F-4A92-9048-BE2902ACCCC4}" presName="linear" presStyleCnt="0">
        <dgm:presLayoutVars>
          <dgm:dir/>
          <dgm:animLvl val="lvl"/>
          <dgm:resizeHandles val="exact"/>
        </dgm:presLayoutVars>
      </dgm:prSet>
      <dgm:spPr/>
    </dgm:pt>
    <dgm:pt modelId="{4D95BCC0-012F-4142-A633-B477C0B84E53}" type="pres">
      <dgm:prSet presAssocID="{861DC189-5C4A-4166-9F54-C4CDEFB1BEEB}" presName="parentLin" presStyleCnt="0"/>
      <dgm:spPr/>
    </dgm:pt>
    <dgm:pt modelId="{9CD37755-3F92-4571-8684-639B6E922886}" type="pres">
      <dgm:prSet presAssocID="{861DC189-5C4A-4166-9F54-C4CDEFB1BEEB}" presName="parentLeftMargin" presStyleLbl="node1" presStyleIdx="0" presStyleCnt="3"/>
      <dgm:spPr/>
    </dgm:pt>
    <dgm:pt modelId="{A3B23225-E42B-4689-AC16-359F90479A0D}" type="pres">
      <dgm:prSet presAssocID="{861DC189-5C4A-4166-9F54-C4CDEFB1BEEB}" presName="parentText" presStyleLbl="node1" presStyleIdx="0" presStyleCnt="3" custLinFactX="8269" custLinFactNeighborX="100000" custLinFactNeighborY="-5199">
        <dgm:presLayoutVars>
          <dgm:chMax val="0"/>
          <dgm:bulletEnabled val="1"/>
        </dgm:presLayoutVars>
      </dgm:prSet>
      <dgm:spPr/>
    </dgm:pt>
    <dgm:pt modelId="{21A434AC-9772-4494-ABD8-9540D7DC8692}" type="pres">
      <dgm:prSet presAssocID="{861DC189-5C4A-4166-9F54-C4CDEFB1BEEB}" presName="negativeSpace" presStyleCnt="0"/>
      <dgm:spPr/>
    </dgm:pt>
    <dgm:pt modelId="{A640AC56-792C-4927-B26A-7F5D86EC71E4}" type="pres">
      <dgm:prSet presAssocID="{861DC189-5C4A-4166-9F54-C4CDEFB1BEEB}" presName="childText" presStyleLbl="conFgAcc1" presStyleIdx="0" presStyleCnt="3">
        <dgm:presLayoutVars>
          <dgm:bulletEnabled val="1"/>
        </dgm:presLayoutVars>
      </dgm:prSet>
      <dgm:spPr/>
    </dgm:pt>
    <dgm:pt modelId="{5364C00B-ACCE-4223-A3FE-38C17A3E926B}" type="pres">
      <dgm:prSet presAssocID="{927E5B80-DA39-4299-9D84-BB730A5A7022}" presName="spaceBetweenRectangles" presStyleCnt="0"/>
      <dgm:spPr/>
    </dgm:pt>
    <dgm:pt modelId="{04C9BEA8-94FF-4AB0-A96C-8E83D064EF0D}" type="pres">
      <dgm:prSet presAssocID="{2C03AA00-CA53-4C53-B987-78E999E153B1}" presName="parentLin" presStyleCnt="0"/>
      <dgm:spPr/>
    </dgm:pt>
    <dgm:pt modelId="{14C07D8A-52B4-4A40-8128-2051355E7F45}" type="pres">
      <dgm:prSet presAssocID="{2C03AA00-CA53-4C53-B987-78E999E153B1}" presName="parentLeftMargin" presStyleLbl="node1" presStyleIdx="0" presStyleCnt="3"/>
      <dgm:spPr/>
    </dgm:pt>
    <dgm:pt modelId="{4D82298B-5EB1-4A1F-B031-55D3B088D136}" type="pres">
      <dgm:prSet presAssocID="{2C03AA00-CA53-4C53-B987-78E999E153B1}" presName="parentText" presStyleLbl="node1" presStyleIdx="1" presStyleCnt="3" custLinFactX="8576" custLinFactNeighborX="100000" custLinFactNeighborY="937">
        <dgm:presLayoutVars>
          <dgm:chMax val="0"/>
          <dgm:bulletEnabled val="1"/>
        </dgm:presLayoutVars>
      </dgm:prSet>
      <dgm:spPr/>
    </dgm:pt>
    <dgm:pt modelId="{12706D46-2A85-4E89-BC1D-C8390625978D}" type="pres">
      <dgm:prSet presAssocID="{2C03AA00-CA53-4C53-B987-78E999E153B1}" presName="negativeSpace" presStyleCnt="0"/>
      <dgm:spPr/>
    </dgm:pt>
    <dgm:pt modelId="{F59388EC-345D-4B1D-862A-229DE6FBD26C}" type="pres">
      <dgm:prSet presAssocID="{2C03AA00-CA53-4C53-B987-78E999E153B1}" presName="childText" presStyleLbl="conFgAcc1" presStyleIdx="1" presStyleCnt="3">
        <dgm:presLayoutVars>
          <dgm:bulletEnabled val="1"/>
        </dgm:presLayoutVars>
      </dgm:prSet>
      <dgm:spPr/>
    </dgm:pt>
    <dgm:pt modelId="{C00C70FE-B960-49BF-8DC7-3B4B3D4EAAD1}" type="pres">
      <dgm:prSet presAssocID="{2E613DC9-3074-40D8-A74D-9B87F25519AA}" presName="spaceBetweenRectangles" presStyleCnt="0"/>
      <dgm:spPr/>
    </dgm:pt>
    <dgm:pt modelId="{AF0E7E64-8ACD-40FB-899E-B0D0A16EA1BD}" type="pres">
      <dgm:prSet presAssocID="{9B93BD4D-37AC-4E13-AF12-2D211B838630}" presName="parentLin" presStyleCnt="0"/>
      <dgm:spPr/>
    </dgm:pt>
    <dgm:pt modelId="{DA264B8B-D2DF-45F1-9F41-872F3A5CA072}" type="pres">
      <dgm:prSet presAssocID="{9B93BD4D-37AC-4E13-AF12-2D211B838630}" presName="parentLeftMargin" presStyleLbl="node1" presStyleIdx="1" presStyleCnt="3"/>
      <dgm:spPr/>
    </dgm:pt>
    <dgm:pt modelId="{C953C980-785F-4D64-A26F-32B01EAC4E42}" type="pres">
      <dgm:prSet presAssocID="{9B93BD4D-37AC-4E13-AF12-2D211B838630}" presName="parentText" presStyleLbl="node1" presStyleIdx="2" presStyleCnt="3" custLinFactX="8576" custLinFactNeighborX="100000" custLinFactNeighborY="-4912">
        <dgm:presLayoutVars>
          <dgm:chMax val="0"/>
          <dgm:bulletEnabled val="1"/>
        </dgm:presLayoutVars>
      </dgm:prSet>
      <dgm:spPr/>
    </dgm:pt>
    <dgm:pt modelId="{56FC21A9-57F4-49DC-B6EE-98AD614BC006}" type="pres">
      <dgm:prSet presAssocID="{9B93BD4D-37AC-4E13-AF12-2D211B838630}" presName="negativeSpace" presStyleCnt="0"/>
      <dgm:spPr/>
    </dgm:pt>
    <dgm:pt modelId="{4029198E-817E-4E14-B61A-A5A22D66A05F}" type="pres">
      <dgm:prSet presAssocID="{9B93BD4D-37AC-4E13-AF12-2D211B838630}" presName="childText" presStyleLbl="conFgAcc1" presStyleIdx="2" presStyleCnt="3" custLinFactY="14292" custLinFactNeighborX="-1090" custLinFactNeighborY="100000">
        <dgm:presLayoutVars>
          <dgm:bulletEnabled val="1"/>
        </dgm:presLayoutVars>
      </dgm:prSet>
      <dgm:spPr/>
    </dgm:pt>
  </dgm:ptLst>
  <dgm:cxnLst>
    <dgm:cxn modelId="{A92D521B-2C13-4747-B5D5-C8E87048D803}" type="presOf" srcId="{AC8A5466-340E-481B-9508-67E9F405BA91}" destId="{F59388EC-345D-4B1D-862A-229DE6FBD26C}" srcOrd="0" destOrd="0" presId="urn:microsoft.com/office/officeart/2005/8/layout/list1"/>
    <dgm:cxn modelId="{F1E7552B-98A8-4F48-BC6C-FDAD404D8A3C}" srcId="{861DC189-5C4A-4166-9F54-C4CDEFB1BEEB}" destId="{46B8ACF7-F1B1-4433-99B7-CB76F2F805D3}" srcOrd="0" destOrd="0" parTransId="{88D7999D-BE1E-498C-9DE4-F482E6AA4BBD}" sibTransId="{DF27A2C0-7A3A-45C7-A617-39DC6F43C694}"/>
    <dgm:cxn modelId="{F0D23F65-4080-4C02-8C04-EB34D67DCD4D}" srcId="{7648A1BC-8F0F-4A92-9048-BE2902ACCCC4}" destId="{861DC189-5C4A-4166-9F54-C4CDEFB1BEEB}" srcOrd="0" destOrd="0" parTransId="{4976DE01-6238-452F-A3A5-171206F726B3}" sibTransId="{927E5B80-DA39-4299-9D84-BB730A5A7022}"/>
    <dgm:cxn modelId="{20E1BC76-32ED-4DDE-AFA9-C39A4E16F87A}" type="presOf" srcId="{9B93BD4D-37AC-4E13-AF12-2D211B838630}" destId="{C953C980-785F-4D64-A26F-32B01EAC4E42}" srcOrd="1" destOrd="0" presId="urn:microsoft.com/office/officeart/2005/8/layout/list1"/>
    <dgm:cxn modelId="{6CDBCF77-E712-4889-B68D-EA732ACB870D}" type="presOf" srcId="{7648A1BC-8F0F-4A92-9048-BE2902ACCCC4}" destId="{58D0F568-6995-4143-A194-EAF9D1DB22E1}" srcOrd="0" destOrd="0" presId="urn:microsoft.com/office/officeart/2005/8/layout/list1"/>
    <dgm:cxn modelId="{6B874880-4842-411B-83EB-C6F86493858F}" type="presOf" srcId="{2C03AA00-CA53-4C53-B987-78E999E153B1}" destId="{4D82298B-5EB1-4A1F-B031-55D3B088D136}" srcOrd="1" destOrd="0" presId="urn:microsoft.com/office/officeart/2005/8/layout/list1"/>
    <dgm:cxn modelId="{6EDC4E89-CF7C-4CE7-B252-2317090C462F}" type="presOf" srcId="{861DC189-5C4A-4166-9F54-C4CDEFB1BEEB}" destId="{9CD37755-3F92-4571-8684-639B6E922886}" srcOrd="0" destOrd="0" presId="urn:microsoft.com/office/officeart/2005/8/layout/list1"/>
    <dgm:cxn modelId="{87130696-BFB4-4BE9-B534-AA14EC7EEC3C}" type="presOf" srcId="{9B93BD4D-37AC-4E13-AF12-2D211B838630}" destId="{DA264B8B-D2DF-45F1-9F41-872F3A5CA072}" srcOrd="0" destOrd="0" presId="urn:microsoft.com/office/officeart/2005/8/layout/list1"/>
    <dgm:cxn modelId="{A23C1A96-BBED-4BCD-9F3A-7AA86DB76129}" srcId="{7648A1BC-8F0F-4A92-9048-BE2902ACCCC4}" destId="{9B93BD4D-37AC-4E13-AF12-2D211B838630}" srcOrd="2" destOrd="0" parTransId="{2C50406C-9331-4E55-B515-239AE085B943}" sibTransId="{B5EA758C-6A3D-4FE1-85EB-3203902729B7}"/>
    <dgm:cxn modelId="{8280DDB2-63C8-4273-A428-87CBCE90DE6A}" type="presOf" srcId="{2C03AA00-CA53-4C53-B987-78E999E153B1}" destId="{14C07D8A-52B4-4A40-8128-2051355E7F45}" srcOrd="0" destOrd="0" presId="urn:microsoft.com/office/officeart/2005/8/layout/list1"/>
    <dgm:cxn modelId="{2BDE34BF-5C97-4AB9-B595-25315A732427}" type="presOf" srcId="{861DC189-5C4A-4166-9F54-C4CDEFB1BEEB}" destId="{A3B23225-E42B-4689-AC16-359F90479A0D}" srcOrd="1" destOrd="0" presId="urn:microsoft.com/office/officeart/2005/8/layout/list1"/>
    <dgm:cxn modelId="{131631CC-86F6-414E-8BB4-EA3C60F09352}" type="presOf" srcId="{F74200CE-30FF-4FC3-AAF0-B9D951D1DABF}" destId="{4029198E-817E-4E14-B61A-A5A22D66A05F}" srcOrd="0" destOrd="0" presId="urn:microsoft.com/office/officeart/2005/8/layout/list1"/>
    <dgm:cxn modelId="{487489CD-8966-439F-AAFE-1A3A3A4EA17C}" srcId="{7648A1BC-8F0F-4A92-9048-BE2902ACCCC4}" destId="{2C03AA00-CA53-4C53-B987-78E999E153B1}" srcOrd="1" destOrd="0" parTransId="{D22E0934-DCDC-4549-95F3-429A948AFB48}" sibTransId="{2E613DC9-3074-40D8-A74D-9B87F25519AA}"/>
    <dgm:cxn modelId="{DC836AD0-E26E-478E-8B3A-A49FF3D9C2E2}" type="presOf" srcId="{46B8ACF7-F1B1-4433-99B7-CB76F2F805D3}" destId="{A640AC56-792C-4927-B26A-7F5D86EC71E4}" srcOrd="0" destOrd="0" presId="urn:microsoft.com/office/officeart/2005/8/layout/list1"/>
    <dgm:cxn modelId="{88A4FCD6-0113-4BDE-A055-2D692E556CCD}" srcId="{9B93BD4D-37AC-4E13-AF12-2D211B838630}" destId="{F74200CE-30FF-4FC3-AAF0-B9D951D1DABF}" srcOrd="0" destOrd="0" parTransId="{71578EC2-FB7D-4490-B1D3-A31EE7FAAD6C}" sibTransId="{5FCBCC1B-4D07-4DF0-83E2-ACCAD699D70F}"/>
    <dgm:cxn modelId="{959136F9-56E3-4942-B499-B816949ED311}" srcId="{2C03AA00-CA53-4C53-B987-78E999E153B1}" destId="{AC8A5466-340E-481B-9508-67E9F405BA91}" srcOrd="0" destOrd="0" parTransId="{5964763C-EBEF-4501-A8E2-107BBCD0FA2E}" sibTransId="{949AC7AB-9309-4305-8F3A-962291598468}"/>
    <dgm:cxn modelId="{2DABC203-A205-493C-A272-2494714CB1B2}" type="presParOf" srcId="{58D0F568-6995-4143-A194-EAF9D1DB22E1}" destId="{4D95BCC0-012F-4142-A633-B477C0B84E53}" srcOrd="0" destOrd="0" presId="urn:microsoft.com/office/officeart/2005/8/layout/list1"/>
    <dgm:cxn modelId="{29415463-C076-4620-8F24-3F2189A56433}" type="presParOf" srcId="{4D95BCC0-012F-4142-A633-B477C0B84E53}" destId="{9CD37755-3F92-4571-8684-639B6E922886}" srcOrd="0" destOrd="0" presId="urn:microsoft.com/office/officeart/2005/8/layout/list1"/>
    <dgm:cxn modelId="{3D990392-7C9B-4DE1-945E-64E9D27E5BA4}" type="presParOf" srcId="{4D95BCC0-012F-4142-A633-B477C0B84E53}" destId="{A3B23225-E42B-4689-AC16-359F90479A0D}" srcOrd="1" destOrd="0" presId="urn:microsoft.com/office/officeart/2005/8/layout/list1"/>
    <dgm:cxn modelId="{CDDC7C7D-45B6-473C-AEF6-9C8ED6CBE4A8}" type="presParOf" srcId="{58D0F568-6995-4143-A194-EAF9D1DB22E1}" destId="{21A434AC-9772-4494-ABD8-9540D7DC8692}" srcOrd="1" destOrd="0" presId="urn:microsoft.com/office/officeart/2005/8/layout/list1"/>
    <dgm:cxn modelId="{C7FF51E5-D91A-4F5A-BE5A-632D4EDB0C2C}" type="presParOf" srcId="{58D0F568-6995-4143-A194-EAF9D1DB22E1}" destId="{A640AC56-792C-4927-B26A-7F5D86EC71E4}" srcOrd="2" destOrd="0" presId="urn:microsoft.com/office/officeart/2005/8/layout/list1"/>
    <dgm:cxn modelId="{CE1D08F4-6AC0-4183-B43B-40BC3CDEA01E}" type="presParOf" srcId="{58D0F568-6995-4143-A194-EAF9D1DB22E1}" destId="{5364C00B-ACCE-4223-A3FE-38C17A3E926B}" srcOrd="3" destOrd="0" presId="urn:microsoft.com/office/officeart/2005/8/layout/list1"/>
    <dgm:cxn modelId="{73CF9D5E-D647-4324-BD64-553422A7DFA6}" type="presParOf" srcId="{58D0F568-6995-4143-A194-EAF9D1DB22E1}" destId="{04C9BEA8-94FF-4AB0-A96C-8E83D064EF0D}" srcOrd="4" destOrd="0" presId="urn:microsoft.com/office/officeart/2005/8/layout/list1"/>
    <dgm:cxn modelId="{90B46FDB-E35E-4371-8832-A1126C2BFE25}" type="presParOf" srcId="{04C9BEA8-94FF-4AB0-A96C-8E83D064EF0D}" destId="{14C07D8A-52B4-4A40-8128-2051355E7F45}" srcOrd="0" destOrd="0" presId="urn:microsoft.com/office/officeart/2005/8/layout/list1"/>
    <dgm:cxn modelId="{241D4F26-2802-406A-88D6-8FA02D15B372}" type="presParOf" srcId="{04C9BEA8-94FF-4AB0-A96C-8E83D064EF0D}" destId="{4D82298B-5EB1-4A1F-B031-55D3B088D136}" srcOrd="1" destOrd="0" presId="urn:microsoft.com/office/officeart/2005/8/layout/list1"/>
    <dgm:cxn modelId="{27818FC2-BC72-4877-87B1-13C59079DFBF}" type="presParOf" srcId="{58D0F568-6995-4143-A194-EAF9D1DB22E1}" destId="{12706D46-2A85-4E89-BC1D-C8390625978D}" srcOrd="5" destOrd="0" presId="urn:microsoft.com/office/officeart/2005/8/layout/list1"/>
    <dgm:cxn modelId="{9646E104-D993-4F62-B618-7FFC29C2D20E}" type="presParOf" srcId="{58D0F568-6995-4143-A194-EAF9D1DB22E1}" destId="{F59388EC-345D-4B1D-862A-229DE6FBD26C}" srcOrd="6" destOrd="0" presId="urn:microsoft.com/office/officeart/2005/8/layout/list1"/>
    <dgm:cxn modelId="{8121B33C-C737-4033-AE55-E9EB6DBE94AA}" type="presParOf" srcId="{58D0F568-6995-4143-A194-EAF9D1DB22E1}" destId="{C00C70FE-B960-49BF-8DC7-3B4B3D4EAAD1}" srcOrd="7" destOrd="0" presId="urn:microsoft.com/office/officeart/2005/8/layout/list1"/>
    <dgm:cxn modelId="{DAD1B2BC-4D01-44E8-A185-FA2FB24C0378}" type="presParOf" srcId="{58D0F568-6995-4143-A194-EAF9D1DB22E1}" destId="{AF0E7E64-8ACD-40FB-899E-B0D0A16EA1BD}" srcOrd="8" destOrd="0" presId="urn:microsoft.com/office/officeart/2005/8/layout/list1"/>
    <dgm:cxn modelId="{CA9A2551-36BC-4DDC-8639-35492912867F}" type="presParOf" srcId="{AF0E7E64-8ACD-40FB-899E-B0D0A16EA1BD}" destId="{DA264B8B-D2DF-45F1-9F41-872F3A5CA072}" srcOrd="0" destOrd="0" presId="urn:microsoft.com/office/officeart/2005/8/layout/list1"/>
    <dgm:cxn modelId="{4AB25247-D068-459C-8EB6-77BCEAD46957}" type="presParOf" srcId="{AF0E7E64-8ACD-40FB-899E-B0D0A16EA1BD}" destId="{C953C980-785F-4D64-A26F-32B01EAC4E42}" srcOrd="1" destOrd="0" presId="urn:microsoft.com/office/officeart/2005/8/layout/list1"/>
    <dgm:cxn modelId="{EC23AAA0-568A-43FD-8655-5BF7BE322D78}" type="presParOf" srcId="{58D0F568-6995-4143-A194-EAF9D1DB22E1}" destId="{56FC21A9-57F4-49DC-B6EE-98AD614BC006}" srcOrd="9" destOrd="0" presId="urn:microsoft.com/office/officeart/2005/8/layout/list1"/>
    <dgm:cxn modelId="{A7CFD45B-6E92-436B-80D1-03A526626B52}" type="presParOf" srcId="{58D0F568-6995-4143-A194-EAF9D1DB22E1}" destId="{4029198E-817E-4E14-B61A-A5A22D66A05F}" srcOrd="10"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A43E12-0D84-4B9D-8E90-CAE05BF4760F}">
      <dsp:nvSpPr>
        <dsp:cNvPr id="0" name=""/>
        <dsp:cNvSpPr/>
      </dsp:nvSpPr>
      <dsp:spPr>
        <a:xfrm>
          <a:off x="0" y="278721"/>
          <a:ext cx="4435656" cy="378000"/>
        </a:xfrm>
        <a:prstGeom prst="rect">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8DFE3E0D-21A4-4D13-A527-2C10CC00835E}">
      <dsp:nvSpPr>
        <dsp:cNvPr id="0" name=""/>
        <dsp:cNvSpPr/>
      </dsp:nvSpPr>
      <dsp:spPr>
        <a:xfrm>
          <a:off x="221782" y="57321"/>
          <a:ext cx="3104959" cy="442800"/>
        </a:xfrm>
        <a:prstGeom prst="roundRect">
          <a:avLst/>
        </a:prstGeom>
        <a:blipFill>
          <a:blip xmlns:r="http://schemas.openxmlformats.org/officeDocument/2006/relationships" r:embed="rId1">
            <a:duotone>
              <a:schemeClr val="accent2">
                <a:hueOff val="0"/>
                <a:satOff val="0"/>
                <a:lumOff val="0"/>
                <a:alphaOff val="0"/>
                <a:shade val="74000"/>
                <a:satMod val="130000"/>
                <a:lumMod val="90000"/>
              </a:schemeClr>
              <a:schemeClr val="accent2">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7360" tIns="0" rIns="117360" bIns="0" numCol="1" spcCol="1270" anchor="ctr" anchorCtr="0">
          <a:noAutofit/>
        </a:bodyPr>
        <a:lstStyle/>
        <a:p>
          <a:pPr marL="0" lvl="0" indent="0" algn="l" defTabSz="666750">
            <a:lnSpc>
              <a:spcPct val="90000"/>
            </a:lnSpc>
            <a:spcBef>
              <a:spcPct val="0"/>
            </a:spcBef>
            <a:spcAft>
              <a:spcPct val="35000"/>
            </a:spcAft>
            <a:buNone/>
          </a:pPr>
          <a:r>
            <a:rPr lang="en-US" sz="1500" kern="1200"/>
            <a:t>Current Status</a:t>
          </a:r>
        </a:p>
      </dsp:txBody>
      <dsp:txXfrm>
        <a:off x="243398" y="78937"/>
        <a:ext cx="3061727" cy="399568"/>
      </dsp:txXfrm>
    </dsp:sp>
    <dsp:sp modelId="{0B5CCCEC-FEA2-4FF6-826A-684DE6116509}">
      <dsp:nvSpPr>
        <dsp:cNvPr id="0" name=""/>
        <dsp:cNvSpPr/>
      </dsp:nvSpPr>
      <dsp:spPr>
        <a:xfrm>
          <a:off x="0" y="959121"/>
          <a:ext cx="4435656" cy="378000"/>
        </a:xfrm>
        <a:prstGeom prst="rect">
          <a:avLst/>
        </a:prstGeom>
        <a:solidFill>
          <a:schemeClr val="lt1">
            <a:alpha val="90000"/>
            <a:hueOff val="0"/>
            <a:satOff val="0"/>
            <a:lumOff val="0"/>
            <a:alphaOff val="0"/>
          </a:schemeClr>
        </a:solidFill>
        <a:ln w="9525" cap="flat" cmpd="sng" algn="ctr">
          <a:solidFill>
            <a:schemeClr val="accent2">
              <a:hueOff val="-423832"/>
              <a:satOff val="-2154"/>
              <a:lumOff val="-1242"/>
              <a:alphaOff val="0"/>
            </a:schemeClr>
          </a:solidFill>
          <a:prstDash val="solid"/>
        </a:ln>
        <a:effectLst/>
      </dsp:spPr>
      <dsp:style>
        <a:lnRef idx="1">
          <a:scrgbClr r="0" g="0" b="0"/>
        </a:lnRef>
        <a:fillRef idx="1">
          <a:scrgbClr r="0" g="0" b="0"/>
        </a:fillRef>
        <a:effectRef idx="0">
          <a:scrgbClr r="0" g="0" b="0"/>
        </a:effectRef>
        <a:fontRef idx="minor"/>
      </dsp:style>
    </dsp:sp>
    <dsp:sp modelId="{A5281BC8-EA31-4497-A5CA-E36E0516D538}">
      <dsp:nvSpPr>
        <dsp:cNvPr id="0" name=""/>
        <dsp:cNvSpPr/>
      </dsp:nvSpPr>
      <dsp:spPr>
        <a:xfrm>
          <a:off x="221782" y="737721"/>
          <a:ext cx="3104959" cy="442800"/>
        </a:xfrm>
        <a:prstGeom prst="roundRect">
          <a:avLst/>
        </a:prstGeom>
        <a:blipFill>
          <a:blip xmlns:r="http://schemas.openxmlformats.org/officeDocument/2006/relationships" r:embed="rId1">
            <a:duotone>
              <a:schemeClr val="accent2">
                <a:hueOff val="-423832"/>
                <a:satOff val="-2154"/>
                <a:lumOff val="-1242"/>
                <a:alphaOff val="0"/>
                <a:shade val="74000"/>
                <a:satMod val="130000"/>
                <a:lumMod val="90000"/>
              </a:schemeClr>
              <a:schemeClr val="accent2">
                <a:hueOff val="-423832"/>
                <a:satOff val="-2154"/>
                <a:lumOff val="-1242"/>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7360" tIns="0" rIns="117360" bIns="0" numCol="1" spcCol="1270" anchor="ctr" anchorCtr="0">
          <a:noAutofit/>
        </a:bodyPr>
        <a:lstStyle/>
        <a:p>
          <a:pPr marL="0" lvl="0" indent="0" algn="l" defTabSz="666750">
            <a:lnSpc>
              <a:spcPct val="90000"/>
            </a:lnSpc>
            <a:spcBef>
              <a:spcPct val="0"/>
            </a:spcBef>
            <a:spcAft>
              <a:spcPct val="35000"/>
            </a:spcAft>
            <a:buNone/>
          </a:pPr>
          <a:r>
            <a:rPr lang="en-US" sz="1500" kern="1200" dirty="0"/>
            <a:t>Target Audience</a:t>
          </a:r>
        </a:p>
      </dsp:txBody>
      <dsp:txXfrm>
        <a:off x="243398" y="759337"/>
        <a:ext cx="3061727" cy="399568"/>
      </dsp:txXfrm>
    </dsp:sp>
    <dsp:sp modelId="{874E7335-CDDC-4A00-B06D-350D46E7F2B5}">
      <dsp:nvSpPr>
        <dsp:cNvPr id="0" name=""/>
        <dsp:cNvSpPr/>
      </dsp:nvSpPr>
      <dsp:spPr>
        <a:xfrm>
          <a:off x="0" y="1639521"/>
          <a:ext cx="4435656" cy="378000"/>
        </a:xfrm>
        <a:prstGeom prst="rect">
          <a:avLst/>
        </a:prstGeom>
        <a:solidFill>
          <a:schemeClr val="lt1">
            <a:alpha val="90000"/>
            <a:hueOff val="0"/>
            <a:satOff val="0"/>
            <a:lumOff val="0"/>
            <a:alphaOff val="0"/>
          </a:schemeClr>
        </a:solidFill>
        <a:ln w="9525" cap="flat" cmpd="sng" algn="ctr">
          <a:solidFill>
            <a:schemeClr val="accent2">
              <a:hueOff val="-847664"/>
              <a:satOff val="-4309"/>
              <a:lumOff val="-2483"/>
              <a:alphaOff val="0"/>
            </a:schemeClr>
          </a:solidFill>
          <a:prstDash val="solid"/>
        </a:ln>
        <a:effectLst/>
      </dsp:spPr>
      <dsp:style>
        <a:lnRef idx="1">
          <a:scrgbClr r="0" g="0" b="0"/>
        </a:lnRef>
        <a:fillRef idx="1">
          <a:scrgbClr r="0" g="0" b="0"/>
        </a:fillRef>
        <a:effectRef idx="0">
          <a:scrgbClr r="0" g="0" b="0"/>
        </a:effectRef>
        <a:fontRef idx="minor"/>
      </dsp:style>
    </dsp:sp>
    <dsp:sp modelId="{3EA989D8-653F-4C7A-AD73-4C469DA170A9}">
      <dsp:nvSpPr>
        <dsp:cNvPr id="0" name=""/>
        <dsp:cNvSpPr/>
      </dsp:nvSpPr>
      <dsp:spPr>
        <a:xfrm>
          <a:off x="221782" y="1418121"/>
          <a:ext cx="3104959" cy="442800"/>
        </a:xfrm>
        <a:prstGeom prst="roundRect">
          <a:avLst/>
        </a:prstGeom>
        <a:blipFill>
          <a:blip xmlns:r="http://schemas.openxmlformats.org/officeDocument/2006/relationships" r:embed="rId1">
            <a:duotone>
              <a:schemeClr val="accent2">
                <a:hueOff val="-847664"/>
                <a:satOff val="-4309"/>
                <a:lumOff val="-2483"/>
                <a:alphaOff val="0"/>
                <a:shade val="74000"/>
                <a:satMod val="130000"/>
                <a:lumMod val="90000"/>
              </a:schemeClr>
              <a:schemeClr val="accent2">
                <a:hueOff val="-847664"/>
                <a:satOff val="-4309"/>
                <a:lumOff val="-2483"/>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7360" tIns="0" rIns="117360" bIns="0" numCol="1" spcCol="1270" anchor="ctr" anchorCtr="0">
          <a:noAutofit/>
        </a:bodyPr>
        <a:lstStyle/>
        <a:p>
          <a:pPr marL="0" lvl="0" indent="0" algn="l" defTabSz="666750">
            <a:lnSpc>
              <a:spcPct val="90000"/>
            </a:lnSpc>
            <a:spcBef>
              <a:spcPct val="0"/>
            </a:spcBef>
            <a:spcAft>
              <a:spcPct val="35000"/>
            </a:spcAft>
            <a:buNone/>
          </a:pPr>
          <a:r>
            <a:rPr lang="en-US" sz="1500" kern="1200" dirty="0"/>
            <a:t>Marketing Objectives-Roadmap</a:t>
          </a:r>
        </a:p>
      </dsp:txBody>
      <dsp:txXfrm>
        <a:off x="243398" y="1439737"/>
        <a:ext cx="3061727" cy="399568"/>
      </dsp:txXfrm>
    </dsp:sp>
    <dsp:sp modelId="{D3EC46DF-7F33-4C54-8DD5-F8517B91DF22}">
      <dsp:nvSpPr>
        <dsp:cNvPr id="0" name=""/>
        <dsp:cNvSpPr/>
      </dsp:nvSpPr>
      <dsp:spPr>
        <a:xfrm>
          <a:off x="0" y="2319921"/>
          <a:ext cx="4435656" cy="1559250"/>
        </a:xfrm>
        <a:prstGeom prst="rect">
          <a:avLst/>
        </a:prstGeom>
        <a:solidFill>
          <a:schemeClr val="lt1">
            <a:alpha val="90000"/>
            <a:hueOff val="0"/>
            <a:satOff val="0"/>
            <a:lumOff val="0"/>
            <a:alphaOff val="0"/>
          </a:schemeClr>
        </a:solidFill>
        <a:ln w="9525" cap="flat" cmpd="sng" algn="ctr">
          <a:solidFill>
            <a:schemeClr val="accent2">
              <a:hueOff val="-1271496"/>
              <a:satOff val="-6463"/>
              <a:lumOff val="-372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44256" tIns="312420" rIns="344256"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a:t>SEO</a:t>
          </a:r>
        </a:p>
        <a:p>
          <a:pPr marL="228600" lvl="2" indent="-114300" algn="l" defTabSz="666750">
            <a:lnSpc>
              <a:spcPct val="90000"/>
            </a:lnSpc>
            <a:spcBef>
              <a:spcPct val="0"/>
            </a:spcBef>
            <a:spcAft>
              <a:spcPct val="15000"/>
            </a:spcAft>
            <a:buChar char="•"/>
          </a:pPr>
          <a:r>
            <a:rPr lang="en-US" sz="1500" kern="1200"/>
            <a:t>On Page</a:t>
          </a:r>
        </a:p>
        <a:p>
          <a:pPr marL="228600" lvl="2" indent="-114300" algn="l" defTabSz="666750">
            <a:lnSpc>
              <a:spcPct val="90000"/>
            </a:lnSpc>
            <a:spcBef>
              <a:spcPct val="0"/>
            </a:spcBef>
            <a:spcAft>
              <a:spcPct val="15000"/>
            </a:spcAft>
            <a:buChar char="•"/>
          </a:pPr>
          <a:r>
            <a:rPr lang="en-US" sz="1500" kern="1200"/>
            <a:t>Off Page</a:t>
          </a:r>
        </a:p>
        <a:p>
          <a:pPr marL="114300" lvl="1" indent="-114300" algn="l" defTabSz="666750">
            <a:lnSpc>
              <a:spcPct val="90000"/>
            </a:lnSpc>
            <a:spcBef>
              <a:spcPct val="0"/>
            </a:spcBef>
            <a:spcAft>
              <a:spcPct val="15000"/>
            </a:spcAft>
            <a:buChar char="•"/>
          </a:pPr>
          <a:r>
            <a:rPr lang="en-US" sz="1500" kern="1200"/>
            <a:t>Google Ads</a:t>
          </a:r>
        </a:p>
        <a:p>
          <a:pPr marL="114300" lvl="1" indent="-114300" algn="l" defTabSz="666750">
            <a:lnSpc>
              <a:spcPct val="90000"/>
            </a:lnSpc>
            <a:spcBef>
              <a:spcPct val="0"/>
            </a:spcBef>
            <a:spcAft>
              <a:spcPct val="15000"/>
            </a:spcAft>
            <a:buChar char="•"/>
          </a:pPr>
          <a:r>
            <a:rPr lang="en-US" sz="1500" kern="1200"/>
            <a:t>Social Media</a:t>
          </a:r>
        </a:p>
      </dsp:txBody>
      <dsp:txXfrm>
        <a:off x="0" y="2319921"/>
        <a:ext cx="4435656" cy="1559250"/>
      </dsp:txXfrm>
    </dsp:sp>
    <dsp:sp modelId="{E5159E93-4208-4C74-A93C-1910CA0988CE}">
      <dsp:nvSpPr>
        <dsp:cNvPr id="0" name=""/>
        <dsp:cNvSpPr/>
      </dsp:nvSpPr>
      <dsp:spPr>
        <a:xfrm>
          <a:off x="221782" y="2098521"/>
          <a:ext cx="3104959" cy="442800"/>
        </a:xfrm>
        <a:prstGeom prst="roundRect">
          <a:avLst/>
        </a:prstGeom>
        <a:blipFill>
          <a:blip xmlns:r="http://schemas.openxmlformats.org/officeDocument/2006/relationships" r:embed="rId1">
            <a:duotone>
              <a:schemeClr val="accent2">
                <a:hueOff val="-1271496"/>
                <a:satOff val="-6463"/>
                <a:lumOff val="-3725"/>
                <a:alphaOff val="0"/>
                <a:shade val="74000"/>
                <a:satMod val="130000"/>
                <a:lumMod val="90000"/>
              </a:schemeClr>
              <a:schemeClr val="accent2">
                <a:hueOff val="-1271496"/>
                <a:satOff val="-6463"/>
                <a:lumOff val="-3725"/>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7360" tIns="0" rIns="117360" bIns="0" numCol="1" spcCol="1270" anchor="ctr" anchorCtr="0">
          <a:noAutofit/>
        </a:bodyPr>
        <a:lstStyle/>
        <a:p>
          <a:pPr marL="0" lvl="0" indent="0" algn="l" defTabSz="666750">
            <a:lnSpc>
              <a:spcPct val="90000"/>
            </a:lnSpc>
            <a:spcBef>
              <a:spcPct val="0"/>
            </a:spcBef>
            <a:spcAft>
              <a:spcPct val="35000"/>
            </a:spcAft>
            <a:buNone/>
          </a:pPr>
          <a:r>
            <a:rPr lang="en-US" sz="1500" kern="1200"/>
            <a:t>Strategy</a:t>
          </a:r>
        </a:p>
      </dsp:txBody>
      <dsp:txXfrm>
        <a:off x="243398" y="2120137"/>
        <a:ext cx="3061727"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67E209-E78C-42F1-8437-760D80CF0359}">
      <dsp:nvSpPr>
        <dsp:cNvPr id="0" name=""/>
        <dsp:cNvSpPr/>
      </dsp:nvSpPr>
      <dsp:spPr>
        <a:xfrm>
          <a:off x="0" y="43551"/>
          <a:ext cx="4435656" cy="112114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3F957E5-625E-4627-B18D-11A887177B90}">
      <dsp:nvSpPr>
        <dsp:cNvPr id="0" name=""/>
        <dsp:cNvSpPr/>
      </dsp:nvSpPr>
      <dsp:spPr>
        <a:xfrm>
          <a:off x="271427" y="258497"/>
          <a:ext cx="616630" cy="6166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0F0CEB4-3041-4CC6-927F-99114152E0E7}">
      <dsp:nvSpPr>
        <dsp:cNvPr id="0" name=""/>
        <dsp:cNvSpPr/>
      </dsp:nvSpPr>
      <dsp:spPr>
        <a:xfrm>
          <a:off x="1227204" y="6239"/>
          <a:ext cx="1996045" cy="1121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655" tIns="118655" rIns="118655" bIns="118655" numCol="1" spcCol="1270" anchor="ctr" anchorCtr="0">
          <a:noAutofit/>
        </a:bodyPr>
        <a:lstStyle/>
        <a:p>
          <a:pPr marL="0" lvl="0" indent="0" algn="l" defTabSz="1111250">
            <a:lnSpc>
              <a:spcPct val="90000"/>
            </a:lnSpc>
            <a:spcBef>
              <a:spcPct val="0"/>
            </a:spcBef>
            <a:spcAft>
              <a:spcPct val="35000"/>
            </a:spcAft>
            <a:buNone/>
          </a:pPr>
          <a:r>
            <a:rPr lang="en-US" sz="2500" kern="1200" dirty="0"/>
            <a:t>Search Campaigns</a:t>
          </a:r>
        </a:p>
      </dsp:txBody>
      <dsp:txXfrm>
        <a:off x="1227204" y="6239"/>
        <a:ext cx="1996045" cy="1121146"/>
      </dsp:txXfrm>
    </dsp:sp>
    <dsp:sp modelId="{0D50EFC6-052D-4802-9CCD-BEDA0936F3C0}">
      <dsp:nvSpPr>
        <dsp:cNvPr id="0" name=""/>
        <dsp:cNvSpPr/>
      </dsp:nvSpPr>
      <dsp:spPr>
        <a:xfrm>
          <a:off x="3223249" y="6239"/>
          <a:ext cx="1142153" cy="1121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655" tIns="118655" rIns="118655" bIns="118655" numCol="1" spcCol="1270" anchor="ctr" anchorCtr="0">
          <a:noAutofit/>
        </a:bodyPr>
        <a:lstStyle/>
        <a:p>
          <a:pPr marL="0" lvl="0" indent="0" algn="l" defTabSz="800100">
            <a:lnSpc>
              <a:spcPct val="90000"/>
            </a:lnSpc>
            <a:spcBef>
              <a:spcPct val="0"/>
            </a:spcBef>
            <a:spcAft>
              <a:spcPct val="35000"/>
            </a:spcAft>
            <a:buNone/>
          </a:pPr>
          <a:r>
            <a:rPr lang="en-US" sz="1800" kern="1200" dirty="0"/>
            <a:t>Text Ads</a:t>
          </a:r>
        </a:p>
      </dsp:txBody>
      <dsp:txXfrm>
        <a:off x="3223249" y="6239"/>
        <a:ext cx="1142153" cy="1121146"/>
      </dsp:txXfrm>
    </dsp:sp>
    <dsp:sp modelId="{8C5E237E-F74A-4C62-80C8-14D0E2FF4F2D}">
      <dsp:nvSpPr>
        <dsp:cNvPr id="0" name=""/>
        <dsp:cNvSpPr/>
      </dsp:nvSpPr>
      <dsp:spPr>
        <a:xfrm>
          <a:off x="-67719" y="1407673"/>
          <a:ext cx="4435656" cy="112114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D21E687-CD92-40F1-B6DC-EB64079819D7}">
      <dsp:nvSpPr>
        <dsp:cNvPr id="0" name=""/>
        <dsp:cNvSpPr/>
      </dsp:nvSpPr>
      <dsp:spPr>
        <a:xfrm>
          <a:off x="271427" y="1659931"/>
          <a:ext cx="616630" cy="6166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DA76F1E-95FF-4CE7-9501-F78C7E464E40}">
      <dsp:nvSpPr>
        <dsp:cNvPr id="0" name=""/>
        <dsp:cNvSpPr/>
      </dsp:nvSpPr>
      <dsp:spPr>
        <a:xfrm>
          <a:off x="1227204" y="1407673"/>
          <a:ext cx="1996045" cy="1121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655" tIns="118655" rIns="118655" bIns="118655" numCol="1" spcCol="1270" anchor="ctr" anchorCtr="0">
          <a:noAutofit/>
        </a:bodyPr>
        <a:lstStyle/>
        <a:p>
          <a:pPr marL="0" lvl="0" indent="0" algn="l" defTabSz="1111250">
            <a:lnSpc>
              <a:spcPct val="90000"/>
            </a:lnSpc>
            <a:spcBef>
              <a:spcPct val="0"/>
            </a:spcBef>
            <a:spcAft>
              <a:spcPct val="35000"/>
            </a:spcAft>
            <a:buNone/>
          </a:pPr>
          <a:r>
            <a:rPr lang="en-US" sz="2500" kern="1200"/>
            <a:t>Display Campaigns</a:t>
          </a:r>
        </a:p>
      </dsp:txBody>
      <dsp:txXfrm>
        <a:off x="1227204" y="1407673"/>
        <a:ext cx="1996045" cy="1121146"/>
      </dsp:txXfrm>
    </dsp:sp>
    <dsp:sp modelId="{2203D7BC-D705-491D-97C2-FED80228CC79}">
      <dsp:nvSpPr>
        <dsp:cNvPr id="0" name=""/>
        <dsp:cNvSpPr/>
      </dsp:nvSpPr>
      <dsp:spPr>
        <a:xfrm>
          <a:off x="3085277" y="1407673"/>
          <a:ext cx="1418097" cy="1121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655" tIns="118655" rIns="118655" bIns="118655" numCol="1" spcCol="1270" anchor="ctr" anchorCtr="0">
          <a:noAutofit/>
        </a:bodyPr>
        <a:lstStyle/>
        <a:p>
          <a:pPr marL="0" lvl="0" indent="0" algn="l" defTabSz="800100">
            <a:lnSpc>
              <a:spcPct val="90000"/>
            </a:lnSpc>
            <a:spcBef>
              <a:spcPct val="0"/>
            </a:spcBef>
            <a:spcAft>
              <a:spcPct val="35000"/>
            </a:spcAft>
            <a:buNone/>
          </a:pPr>
          <a:r>
            <a:rPr lang="en-US" sz="1800" kern="1200" dirty="0"/>
            <a:t>Image Ads </a:t>
          </a:r>
        </a:p>
      </dsp:txBody>
      <dsp:txXfrm>
        <a:off x="3085277" y="1407673"/>
        <a:ext cx="1418097" cy="1121146"/>
      </dsp:txXfrm>
    </dsp:sp>
    <dsp:sp modelId="{034C7404-E816-4E25-9FC3-A22BC81941B4}">
      <dsp:nvSpPr>
        <dsp:cNvPr id="0" name=""/>
        <dsp:cNvSpPr/>
      </dsp:nvSpPr>
      <dsp:spPr>
        <a:xfrm>
          <a:off x="-3846" y="2815346"/>
          <a:ext cx="4435656" cy="112114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6AF01EC-16E7-4EA3-9498-12B87920EF6C}">
      <dsp:nvSpPr>
        <dsp:cNvPr id="0" name=""/>
        <dsp:cNvSpPr/>
      </dsp:nvSpPr>
      <dsp:spPr>
        <a:xfrm>
          <a:off x="271427" y="3061364"/>
          <a:ext cx="616630" cy="6166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FFD3246-B607-447D-B183-9DCC31EEAD2E}">
      <dsp:nvSpPr>
        <dsp:cNvPr id="0" name=""/>
        <dsp:cNvSpPr/>
      </dsp:nvSpPr>
      <dsp:spPr>
        <a:xfrm>
          <a:off x="1227204" y="2809106"/>
          <a:ext cx="1996045" cy="1121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655" tIns="118655" rIns="118655" bIns="118655" numCol="1" spcCol="1270" anchor="ctr" anchorCtr="0">
          <a:noAutofit/>
        </a:bodyPr>
        <a:lstStyle/>
        <a:p>
          <a:pPr marL="0" lvl="0" indent="0" algn="l" defTabSz="1111250">
            <a:lnSpc>
              <a:spcPct val="90000"/>
            </a:lnSpc>
            <a:spcBef>
              <a:spcPct val="0"/>
            </a:spcBef>
            <a:spcAft>
              <a:spcPct val="35000"/>
            </a:spcAft>
            <a:buNone/>
          </a:pPr>
          <a:r>
            <a:rPr lang="en-US" sz="2500" kern="1200"/>
            <a:t>Video Campaigns</a:t>
          </a:r>
        </a:p>
      </dsp:txBody>
      <dsp:txXfrm>
        <a:off x="1227204" y="2809106"/>
        <a:ext cx="1996045" cy="1121146"/>
      </dsp:txXfrm>
    </dsp:sp>
    <dsp:sp modelId="{293BC1EE-6FEB-4D17-AF9A-150B13E68D85}">
      <dsp:nvSpPr>
        <dsp:cNvPr id="0" name=""/>
        <dsp:cNvSpPr/>
      </dsp:nvSpPr>
      <dsp:spPr>
        <a:xfrm>
          <a:off x="3135526" y="2809106"/>
          <a:ext cx="1317599" cy="1121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655" tIns="118655" rIns="118655" bIns="118655" numCol="1" spcCol="1270" anchor="ctr" anchorCtr="0">
          <a:noAutofit/>
        </a:bodyPr>
        <a:lstStyle/>
        <a:p>
          <a:pPr marL="0" lvl="0" indent="0" algn="l" defTabSz="800100">
            <a:lnSpc>
              <a:spcPct val="90000"/>
            </a:lnSpc>
            <a:spcBef>
              <a:spcPct val="0"/>
            </a:spcBef>
            <a:spcAft>
              <a:spcPct val="35000"/>
            </a:spcAft>
            <a:buNone/>
          </a:pPr>
          <a:r>
            <a:rPr lang="en-US" sz="1800" kern="1200" dirty="0"/>
            <a:t>Video Ads</a:t>
          </a:r>
        </a:p>
      </dsp:txBody>
      <dsp:txXfrm>
        <a:off x="3135526" y="2809106"/>
        <a:ext cx="1317599" cy="11211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40AC56-792C-4927-B26A-7F5D86EC71E4}">
      <dsp:nvSpPr>
        <dsp:cNvPr id="0" name=""/>
        <dsp:cNvSpPr/>
      </dsp:nvSpPr>
      <dsp:spPr>
        <a:xfrm>
          <a:off x="0" y="335736"/>
          <a:ext cx="4435656" cy="900900"/>
        </a:xfrm>
        <a:prstGeom prst="rect">
          <a:avLst/>
        </a:prstGeom>
        <a:solidFill>
          <a:schemeClr val="lt1">
            <a:alpha val="90000"/>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4256" tIns="458216" rIns="344256" bIns="156464" numCol="1" spcCol="1270" anchor="t" anchorCtr="0">
          <a:noAutofit/>
        </a:bodyPr>
        <a:lstStyle/>
        <a:p>
          <a:pPr marL="228600" lvl="1" indent="-228600" algn="l" defTabSz="977900">
            <a:lnSpc>
              <a:spcPct val="90000"/>
            </a:lnSpc>
            <a:spcBef>
              <a:spcPct val="0"/>
            </a:spcBef>
            <a:spcAft>
              <a:spcPct val="15000"/>
            </a:spcAft>
            <a:buChar char="•"/>
          </a:pPr>
          <a:r>
            <a:rPr lang="en-IN" sz="2200" kern="1200" dirty="0"/>
            <a:t>Facebook Page</a:t>
          </a:r>
        </a:p>
      </dsp:txBody>
      <dsp:txXfrm>
        <a:off x="0" y="335736"/>
        <a:ext cx="4435656" cy="900900"/>
      </dsp:txXfrm>
    </dsp:sp>
    <dsp:sp modelId="{A3B23225-E42B-4689-AC16-359F90479A0D}">
      <dsp:nvSpPr>
        <dsp:cNvPr id="0" name=""/>
        <dsp:cNvSpPr/>
      </dsp:nvSpPr>
      <dsp:spPr>
        <a:xfrm>
          <a:off x="700314" y="0"/>
          <a:ext cx="3104959" cy="649440"/>
        </a:xfrm>
        <a:prstGeom prst="round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60" tIns="0" rIns="117360" bIns="0" numCol="1" spcCol="1270" anchor="ctr" anchorCtr="0">
          <a:noAutofit/>
        </a:bodyPr>
        <a:lstStyle/>
        <a:p>
          <a:pPr marL="0" lvl="0" indent="0" algn="ctr" defTabSz="977900">
            <a:lnSpc>
              <a:spcPct val="90000"/>
            </a:lnSpc>
            <a:spcBef>
              <a:spcPct val="0"/>
            </a:spcBef>
            <a:spcAft>
              <a:spcPct val="35000"/>
            </a:spcAft>
            <a:buNone/>
          </a:pPr>
          <a:r>
            <a:rPr lang="en-US" sz="2200" kern="1200" dirty="0"/>
            <a:t>Facebook</a:t>
          </a:r>
        </a:p>
      </dsp:txBody>
      <dsp:txXfrm>
        <a:off x="732017" y="31703"/>
        <a:ext cx="3041553" cy="586034"/>
      </dsp:txXfrm>
    </dsp:sp>
    <dsp:sp modelId="{F59388EC-345D-4B1D-862A-229DE6FBD26C}">
      <dsp:nvSpPr>
        <dsp:cNvPr id="0" name=""/>
        <dsp:cNvSpPr/>
      </dsp:nvSpPr>
      <dsp:spPr>
        <a:xfrm>
          <a:off x="0" y="1680156"/>
          <a:ext cx="4435656" cy="900900"/>
        </a:xfrm>
        <a:prstGeom prst="rect">
          <a:avLst/>
        </a:prstGeom>
        <a:solidFill>
          <a:schemeClr val="lt1">
            <a:alpha val="90000"/>
            <a:hueOff val="0"/>
            <a:satOff val="0"/>
            <a:lumOff val="0"/>
            <a:alphaOff val="0"/>
          </a:schemeClr>
        </a:solidFill>
        <a:ln w="15875" cap="flat" cmpd="sng" algn="ctr">
          <a:solidFill>
            <a:schemeClr val="accent3">
              <a:hueOff val="254046"/>
              <a:satOff val="-18697"/>
              <a:lumOff val="-147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4256" tIns="458216" rIns="344256" bIns="156464" numCol="1" spcCol="1270" anchor="t" anchorCtr="0">
          <a:noAutofit/>
        </a:bodyPr>
        <a:lstStyle/>
        <a:p>
          <a:pPr marL="228600" lvl="1" indent="-228600" algn="l" defTabSz="977900">
            <a:lnSpc>
              <a:spcPct val="90000"/>
            </a:lnSpc>
            <a:spcBef>
              <a:spcPct val="0"/>
            </a:spcBef>
            <a:spcAft>
              <a:spcPct val="15000"/>
            </a:spcAft>
            <a:buChar char="•"/>
          </a:pPr>
          <a:r>
            <a:rPr lang="en-IN" sz="2200" kern="1200" dirty="0"/>
            <a:t>Instagram Account</a:t>
          </a:r>
        </a:p>
      </dsp:txBody>
      <dsp:txXfrm>
        <a:off x="0" y="1680156"/>
        <a:ext cx="4435656" cy="900900"/>
      </dsp:txXfrm>
    </dsp:sp>
    <dsp:sp modelId="{4D82298B-5EB1-4A1F-B031-55D3B088D136}">
      <dsp:nvSpPr>
        <dsp:cNvPr id="0" name=""/>
        <dsp:cNvSpPr/>
      </dsp:nvSpPr>
      <dsp:spPr>
        <a:xfrm>
          <a:off x="709846" y="1361521"/>
          <a:ext cx="3104959" cy="649440"/>
        </a:xfrm>
        <a:prstGeom prst="roundRect">
          <a:avLst/>
        </a:prstGeom>
        <a:solidFill>
          <a:schemeClr val="accent3">
            <a:hueOff val="254046"/>
            <a:satOff val="-18697"/>
            <a:lumOff val="-147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60" tIns="0" rIns="117360" bIns="0" numCol="1" spcCol="1270" anchor="ctr" anchorCtr="0">
          <a:noAutofit/>
        </a:bodyPr>
        <a:lstStyle/>
        <a:p>
          <a:pPr marL="0" lvl="0" indent="0" algn="ctr" defTabSz="977900">
            <a:lnSpc>
              <a:spcPct val="90000"/>
            </a:lnSpc>
            <a:spcBef>
              <a:spcPct val="0"/>
            </a:spcBef>
            <a:spcAft>
              <a:spcPct val="35000"/>
            </a:spcAft>
            <a:buNone/>
          </a:pPr>
          <a:r>
            <a:rPr lang="en-US" sz="2200" kern="1200" dirty="0"/>
            <a:t>Instagram</a:t>
          </a:r>
        </a:p>
      </dsp:txBody>
      <dsp:txXfrm>
        <a:off x="741549" y="1393224"/>
        <a:ext cx="3041553" cy="586034"/>
      </dsp:txXfrm>
    </dsp:sp>
    <dsp:sp modelId="{4029198E-817E-4E14-B61A-A5A22D66A05F}">
      <dsp:nvSpPr>
        <dsp:cNvPr id="0" name=""/>
        <dsp:cNvSpPr/>
      </dsp:nvSpPr>
      <dsp:spPr>
        <a:xfrm>
          <a:off x="0" y="3035593"/>
          <a:ext cx="4435656" cy="900900"/>
        </a:xfrm>
        <a:prstGeom prst="rect">
          <a:avLst/>
        </a:prstGeom>
        <a:solidFill>
          <a:schemeClr val="lt1">
            <a:alpha val="90000"/>
            <a:hueOff val="0"/>
            <a:satOff val="0"/>
            <a:lumOff val="0"/>
            <a:alphaOff val="0"/>
          </a:schemeClr>
        </a:solidFill>
        <a:ln w="15875" cap="flat" cmpd="sng" algn="ctr">
          <a:solidFill>
            <a:schemeClr val="accent3">
              <a:hueOff val="508092"/>
              <a:satOff val="-37393"/>
              <a:lumOff val="-294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4256" tIns="458216" rIns="344256" bIns="156464" numCol="1" spcCol="1270" anchor="t" anchorCtr="0">
          <a:noAutofit/>
        </a:bodyPr>
        <a:lstStyle/>
        <a:p>
          <a:pPr marL="228600" lvl="1" indent="-228600" algn="l" defTabSz="977900">
            <a:lnSpc>
              <a:spcPct val="90000"/>
            </a:lnSpc>
            <a:spcBef>
              <a:spcPct val="0"/>
            </a:spcBef>
            <a:spcAft>
              <a:spcPct val="15000"/>
            </a:spcAft>
            <a:buChar char="•"/>
          </a:pPr>
          <a:r>
            <a:rPr lang="en-IN" sz="2200" kern="1200" dirty="0"/>
            <a:t>YouTube Channel</a:t>
          </a:r>
        </a:p>
      </dsp:txBody>
      <dsp:txXfrm>
        <a:off x="0" y="3035593"/>
        <a:ext cx="4435656" cy="900900"/>
      </dsp:txXfrm>
    </dsp:sp>
    <dsp:sp modelId="{C953C980-785F-4D64-A26F-32B01EAC4E42}">
      <dsp:nvSpPr>
        <dsp:cNvPr id="0" name=""/>
        <dsp:cNvSpPr/>
      </dsp:nvSpPr>
      <dsp:spPr>
        <a:xfrm>
          <a:off x="709846" y="2667956"/>
          <a:ext cx="3104959" cy="649440"/>
        </a:xfrm>
        <a:prstGeom prst="roundRect">
          <a:avLst/>
        </a:prstGeom>
        <a:solidFill>
          <a:schemeClr val="accent3">
            <a:hueOff val="508092"/>
            <a:satOff val="-37393"/>
            <a:lumOff val="-294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60" tIns="0" rIns="117360" bIns="0" numCol="1" spcCol="1270" anchor="ctr" anchorCtr="0">
          <a:noAutofit/>
        </a:bodyPr>
        <a:lstStyle/>
        <a:p>
          <a:pPr marL="0" lvl="0" indent="0" algn="ctr" defTabSz="977900">
            <a:lnSpc>
              <a:spcPct val="90000"/>
            </a:lnSpc>
            <a:spcBef>
              <a:spcPct val="0"/>
            </a:spcBef>
            <a:spcAft>
              <a:spcPct val="35000"/>
            </a:spcAft>
            <a:buNone/>
          </a:pPr>
          <a:r>
            <a:rPr lang="en-US" sz="2200" kern="1200" dirty="0"/>
            <a:t>YouTube</a:t>
          </a:r>
        </a:p>
      </dsp:txBody>
      <dsp:txXfrm>
        <a:off x="741549" y="2699659"/>
        <a:ext cx="3041553" cy="58603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png>
</file>

<file path=ppt/media/image2.jpeg>
</file>

<file path=ppt/media/image20.png>
</file>

<file path=ppt/media/image21.png>
</file>

<file path=ppt/media/image22.JPG>
</file>

<file path=ppt/media/image23.JPG>
</file>

<file path=ppt/media/image24.JPG>
</file>

<file path=ppt/media/image25.JPG>
</file>

<file path=ppt/media/image26.JPG>
</file>

<file path=ppt/media/image27.png>
</file>

<file path=ppt/media/image28.png>
</file>

<file path=ppt/media/image29.pn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G>
</file>

<file path=ppt/media/image47.png>
</file>

<file path=ppt/media/image48.JPG>
</file>

<file path=ppt/media/image49.JP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dbc72e34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dbc72e345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dbc72e345f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dbc72e345f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dbc72e345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dbc72e345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dbc72e345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dbc72e345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ctrTitle"/>
          </p:nvPr>
        </p:nvSpPr>
        <p:spPr>
          <a:xfrm>
            <a:off x="2019299" y="1403349"/>
            <a:ext cx="5111752" cy="1136650"/>
          </a:xfrm>
        </p:spPr>
        <p:txBody>
          <a:bodyPr anchor="b">
            <a:noAutofit/>
          </a:bodyPr>
          <a:lstStyle>
            <a:lvl1pPr algn="ctr">
              <a:defRPr sz="4050">
                <a:effectLst/>
              </a:defRPr>
            </a:lvl1pPr>
          </a:lstStyle>
          <a:p>
            <a:r>
              <a:rPr lang="en-US"/>
              <a:t>Click to edit Master title style</a:t>
            </a:r>
            <a:endParaRPr lang="en-US" dirty="0"/>
          </a:p>
        </p:txBody>
      </p:sp>
      <p:sp>
        <p:nvSpPr>
          <p:cNvPr id="3" name="Subtitle 2"/>
          <p:cNvSpPr>
            <a:spLocks noGrp="1"/>
          </p:cNvSpPr>
          <p:nvPr>
            <p:ph type="subTitle" idx="1"/>
          </p:nvPr>
        </p:nvSpPr>
        <p:spPr>
          <a:xfrm>
            <a:off x="2019299" y="2743198"/>
            <a:ext cx="5111752" cy="990602"/>
          </a:xfrm>
        </p:spPr>
        <p:txBody>
          <a:bodyPr anchor="t">
            <a:normAutofit/>
          </a:bodyPr>
          <a:lstStyle>
            <a:lvl1pPr marL="0" indent="0" algn="ctr">
              <a:buNone/>
              <a:defRPr sz="1575">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5987425" y="3778247"/>
            <a:ext cx="673100" cy="209550"/>
          </a:xfrm>
        </p:spPr>
        <p:txBody>
          <a:bodyPr/>
          <a:lstStyle/>
          <a:p>
            <a:fld id="{B61BEF0D-F0BB-DE4B-95CE-6DB70DBA9567}" type="datetimeFigureOut">
              <a:rPr lang="en-US" smtClean="0"/>
              <a:pPr/>
              <a:t>6/11/2021</a:t>
            </a:fld>
            <a:endParaRPr lang="en-US" dirty="0"/>
          </a:p>
        </p:txBody>
      </p:sp>
      <p:sp>
        <p:nvSpPr>
          <p:cNvPr id="5" name="Footer Placeholder 4"/>
          <p:cNvSpPr>
            <a:spLocks noGrp="1"/>
          </p:cNvSpPr>
          <p:nvPr>
            <p:ph type="ftr" sz="quarter" idx="11"/>
          </p:nvPr>
        </p:nvSpPr>
        <p:spPr>
          <a:xfrm>
            <a:off x="2019298" y="3778247"/>
            <a:ext cx="3910976" cy="209550"/>
          </a:xfrm>
        </p:spPr>
        <p:txBody>
          <a:bodyPr/>
          <a:lstStyle/>
          <a:p>
            <a:endParaRPr lang="en-US" dirty="0"/>
          </a:p>
        </p:txBody>
      </p:sp>
      <p:sp>
        <p:nvSpPr>
          <p:cNvPr id="6" name="Slide Number Placeholder 5"/>
          <p:cNvSpPr>
            <a:spLocks noGrp="1"/>
          </p:cNvSpPr>
          <p:nvPr>
            <p:ph type="sldNum" sz="quarter" idx="12"/>
          </p:nvPr>
        </p:nvSpPr>
        <p:spPr>
          <a:xfrm>
            <a:off x="6717676" y="3778247"/>
            <a:ext cx="413375" cy="209550"/>
          </a:xfrm>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5" name="Straight Connector 14"/>
          <p:cNvCxnSpPr/>
          <p:nvPr/>
        </p:nvCxnSpPr>
        <p:spPr>
          <a:xfrm>
            <a:off x="2019299" y="2641598"/>
            <a:ext cx="5111751"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856378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1551" y="3611561"/>
            <a:ext cx="7207250" cy="425054"/>
          </a:xfrm>
        </p:spPr>
        <p:txBody>
          <a:bodyPr anchor="b">
            <a:normAutofit/>
          </a:bodyPr>
          <a:lstStyle>
            <a:lvl1pPr algn="ctr">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1070" y="781050"/>
            <a:ext cx="7579479" cy="2501902"/>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971551" y="4036615"/>
            <a:ext cx="7207250" cy="370284"/>
          </a:xfrm>
        </p:spPr>
        <p:txBody>
          <a:bodyPr>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15645741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77901" y="736599"/>
            <a:ext cx="7194549" cy="2216151"/>
          </a:xfrm>
        </p:spPr>
        <p:txBody>
          <a:bodyPr anchor="ctr">
            <a:normAutofit/>
          </a:bodyPr>
          <a:lstStyle>
            <a:lvl1pPr algn="ctr">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977901" y="3257550"/>
            <a:ext cx="7194549" cy="11493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5" name="Straight Connector 14"/>
          <p:cNvCxnSpPr/>
          <p:nvPr/>
        </p:nvCxnSpPr>
        <p:spPr>
          <a:xfrm>
            <a:off x="1047127" y="3105149"/>
            <a:ext cx="7055474"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1822709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60" y="736599"/>
            <a:ext cx="6972299" cy="1778001"/>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256109" y="2514600"/>
            <a:ext cx="6629402" cy="438150"/>
          </a:xfrm>
        </p:spPr>
        <p:txBody>
          <a:bodyPr anchor="ctr">
            <a:normAutofit/>
          </a:bodyPr>
          <a:lstStyle>
            <a:lvl1pPr marL="0" indent="0" algn="r">
              <a:buFontTx/>
              <a:buNone/>
              <a:defRPr sz="1500"/>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971551" y="3257550"/>
            <a:ext cx="7207250" cy="11493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4" name="TextBox 13"/>
          <p:cNvSpPr txBox="1"/>
          <p:nvPr/>
        </p:nvSpPr>
        <p:spPr>
          <a:xfrm>
            <a:off x="646510" y="659971"/>
            <a:ext cx="457200" cy="438582"/>
          </a:xfrm>
          <a:prstGeom prst="rect">
            <a:avLst/>
          </a:prstGeom>
        </p:spPr>
        <p:txBody>
          <a:bodyPr vert="horz" lIns="68580" tIns="34290" rIns="68580" bIns="34290" rtlCol="0" anchor="ctr">
            <a:noAutofit/>
          </a:bodyPr>
          <a:lstStyle/>
          <a:p>
            <a:pPr lvl="0"/>
            <a:r>
              <a:rPr lang="en-US" sz="6000" dirty="0">
                <a:solidFill>
                  <a:schemeClr val="tx1"/>
                </a:solidFill>
                <a:effectLst/>
              </a:rPr>
              <a:t>“</a:t>
            </a:r>
          </a:p>
        </p:txBody>
      </p:sp>
      <p:sp>
        <p:nvSpPr>
          <p:cNvPr id="15" name="TextBox 14"/>
          <p:cNvSpPr txBox="1"/>
          <p:nvPr/>
        </p:nvSpPr>
        <p:spPr>
          <a:xfrm>
            <a:off x="7950200" y="2120903"/>
            <a:ext cx="457200" cy="438582"/>
          </a:xfrm>
          <a:prstGeom prst="rect">
            <a:avLst/>
          </a:prstGeom>
        </p:spPr>
        <p:txBody>
          <a:bodyPr vert="horz" lIns="68580" tIns="34290" rIns="68580" bIns="34290" rtlCol="0" anchor="ctr">
            <a:noAutofit/>
          </a:bodyPr>
          <a:lstStyle/>
          <a:p>
            <a:pPr lvl="0" algn="r"/>
            <a:r>
              <a:rPr lang="en-US" sz="6000" dirty="0">
                <a:solidFill>
                  <a:schemeClr val="tx1"/>
                </a:solidFill>
                <a:effectLst/>
              </a:rPr>
              <a:t>”</a:t>
            </a:r>
          </a:p>
        </p:txBody>
      </p:sp>
      <p:cxnSp>
        <p:nvCxnSpPr>
          <p:cNvPr id="19" name="Straight Connector 18"/>
          <p:cNvCxnSpPr/>
          <p:nvPr/>
        </p:nvCxnSpPr>
        <p:spPr>
          <a:xfrm>
            <a:off x="1047127" y="3105149"/>
            <a:ext cx="7055474"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4437570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71552" y="2481436"/>
            <a:ext cx="7207251" cy="1101600"/>
          </a:xfrm>
        </p:spPr>
        <p:txBody>
          <a:bodyPr anchor="b">
            <a:normAutofit/>
          </a:bodyPr>
          <a:lstStyle>
            <a:lvl1pPr algn="l">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971551" y="3583036"/>
            <a:ext cx="7207251" cy="645300"/>
          </a:xfrm>
        </p:spPr>
        <p:txBody>
          <a:bodyPr anchor="t">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2271230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084660" y="736599"/>
            <a:ext cx="6972299" cy="1682751"/>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971551" y="2729484"/>
            <a:ext cx="7207251" cy="665226"/>
          </a:xfrm>
        </p:spPr>
        <p:txBody>
          <a:bodyPr anchor="b">
            <a:normAutofit/>
          </a:bodyPr>
          <a:lstStyle>
            <a:lvl1pPr marL="0" indent="0" algn="l">
              <a:spcBef>
                <a:spcPts val="0"/>
              </a:spcBef>
              <a:buNone/>
              <a:defRPr sz="18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971551" y="3397250"/>
            <a:ext cx="7207251" cy="100965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2" name="TextBox 11"/>
          <p:cNvSpPr txBox="1"/>
          <p:nvPr/>
        </p:nvSpPr>
        <p:spPr>
          <a:xfrm>
            <a:off x="646510" y="659971"/>
            <a:ext cx="457200" cy="438582"/>
          </a:xfrm>
          <a:prstGeom prst="rect">
            <a:avLst/>
          </a:prstGeom>
        </p:spPr>
        <p:txBody>
          <a:bodyPr vert="horz" lIns="68580" tIns="34290" rIns="68580" bIns="34290" rtlCol="0" anchor="ctr">
            <a:noAutofit/>
          </a:bodyPr>
          <a:lstStyle/>
          <a:p>
            <a:pPr lvl="0"/>
            <a:r>
              <a:rPr lang="en-US" sz="6000" dirty="0">
                <a:solidFill>
                  <a:schemeClr val="tx1"/>
                </a:solidFill>
                <a:effectLst/>
              </a:rPr>
              <a:t>“</a:t>
            </a:r>
          </a:p>
        </p:txBody>
      </p:sp>
      <p:sp>
        <p:nvSpPr>
          <p:cNvPr id="13" name="TextBox 12"/>
          <p:cNvSpPr txBox="1"/>
          <p:nvPr/>
        </p:nvSpPr>
        <p:spPr>
          <a:xfrm>
            <a:off x="7950200" y="1949446"/>
            <a:ext cx="457200" cy="438582"/>
          </a:xfrm>
          <a:prstGeom prst="rect">
            <a:avLst/>
          </a:prstGeom>
        </p:spPr>
        <p:txBody>
          <a:bodyPr vert="horz" lIns="68580" tIns="34290" rIns="68580" bIns="34290" rtlCol="0" anchor="ctr">
            <a:noAutofit/>
          </a:bodyPr>
          <a:lstStyle/>
          <a:p>
            <a:pPr lvl="0" algn="r"/>
            <a:r>
              <a:rPr lang="en-US" sz="6000" dirty="0">
                <a:solidFill>
                  <a:schemeClr val="tx1"/>
                </a:solidFill>
                <a:effectLst/>
              </a:rPr>
              <a:t>”</a:t>
            </a:r>
          </a:p>
        </p:txBody>
      </p:sp>
      <p:cxnSp>
        <p:nvCxnSpPr>
          <p:cNvPr id="26" name="Straight Connector 25"/>
          <p:cNvCxnSpPr/>
          <p:nvPr/>
        </p:nvCxnSpPr>
        <p:spPr>
          <a:xfrm>
            <a:off x="1047127" y="2571750"/>
            <a:ext cx="7055474"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732066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971551" y="736599"/>
            <a:ext cx="7207250" cy="1682751"/>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971551" y="2722626"/>
            <a:ext cx="7207251" cy="630936"/>
          </a:xfrm>
        </p:spPr>
        <p:txBody>
          <a:bodyPr anchor="b">
            <a:normAutofit/>
          </a:bodyPr>
          <a:lstStyle>
            <a:lvl1pPr marL="0" indent="0" algn="l">
              <a:spcBef>
                <a:spcPts val="0"/>
              </a:spcBef>
              <a:buNone/>
              <a:defRPr sz="21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971550" y="3352800"/>
            <a:ext cx="7207253" cy="105410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5" name="Straight Connector 14"/>
          <p:cNvCxnSpPr/>
          <p:nvPr/>
        </p:nvCxnSpPr>
        <p:spPr>
          <a:xfrm>
            <a:off x="1047127" y="2571750"/>
            <a:ext cx="7055474"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1548183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4" name="Straight Connector 13"/>
          <p:cNvCxnSpPr/>
          <p:nvPr/>
        </p:nvCxnSpPr>
        <p:spPr>
          <a:xfrm>
            <a:off x="1047127" y="1816100"/>
            <a:ext cx="7055474"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12124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9518" y="736599"/>
            <a:ext cx="1418171" cy="36703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71549" y="736599"/>
            <a:ext cx="5574769" cy="36703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4" name="Straight Connector 13"/>
          <p:cNvCxnSpPr/>
          <p:nvPr/>
        </p:nvCxnSpPr>
        <p:spPr>
          <a:xfrm>
            <a:off x="6647918" y="742950"/>
            <a:ext cx="0" cy="36576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30912426"/>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022041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047127" y="1816100"/>
            <a:ext cx="7055474"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smtClean="0"/>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4913016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11302" y="1314454"/>
            <a:ext cx="6119016" cy="1366886"/>
          </a:xfrm>
        </p:spPr>
        <p:txBody>
          <a:bodyPr anchor="b">
            <a:normAutofit/>
          </a:bodyPr>
          <a:lstStyle>
            <a:lvl1pPr algn="ctr">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1511300" y="2884539"/>
            <a:ext cx="6119018" cy="715910"/>
          </a:xfrm>
        </p:spPr>
        <p:txBody>
          <a:bodyPr anchor="t">
            <a:normAutofit/>
          </a:bodyPr>
          <a:lstStyle>
            <a:lvl1pPr marL="0" indent="0" algn="ctr">
              <a:buNone/>
              <a:defRPr sz="18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6" name="Straight Connector 15"/>
          <p:cNvCxnSpPr/>
          <p:nvPr/>
        </p:nvCxnSpPr>
        <p:spPr>
          <a:xfrm>
            <a:off x="1509542" y="2782939"/>
            <a:ext cx="6122535"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3945550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047127" y="1816100"/>
            <a:ext cx="7055474"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73836" y="1920240"/>
            <a:ext cx="3538728" cy="248259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36008" y="1920240"/>
            <a:ext cx="3538728" cy="248259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smtClean="0"/>
              <a:t>6/11/2021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1616704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1550" y="1993900"/>
            <a:ext cx="3538728" cy="432197"/>
          </a:xfrm>
        </p:spPr>
        <p:txBody>
          <a:bodyPr anchor="b">
            <a:noAutofit/>
          </a:bodyPr>
          <a:lstStyle>
            <a:lvl1pPr marL="0" indent="0">
              <a:buNone/>
              <a:defRPr sz="21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971550" y="2432447"/>
            <a:ext cx="3538728" cy="197445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35503" y="1993900"/>
            <a:ext cx="3538728" cy="432197"/>
          </a:xfrm>
        </p:spPr>
        <p:txBody>
          <a:bodyPr anchor="b">
            <a:noAutofit/>
          </a:bodyPr>
          <a:lstStyle>
            <a:lvl1pPr marL="0" indent="0">
              <a:buNone/>
              <a:defRPr sz="21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35503" y="2432447"/>
            <a:ext cx="3538728" cy="197445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8" name="Straight Connector 17"/>
          <p:cNvCxnSpPr/>
          <p:nvPr/>
        </p:nvCxnSpPr>
        <p:spPr>
          <a:xfrm>
            <a:off x="1047127" y="1816100"/>
            <a:ext cx="7055474"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1401105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4" name="Straight Connector 13"/>
          <p:cNvCxnSpPr/>
          <p:nvPr/>
        </p:nvCxnSpPr>
        <p:spPr>
          <a:xfrm>
            <a:off x="1047127" y="1816100"/>
            <a:ext cx="7055474"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3463627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969677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0359" y="1041401"/>
            <a:ext cx="2788841" cy="1028700"/>
          </a:xfrm>
        </p:spPr>
        <p:txBody>
          <a:bodyPr anchor="b">
            <a:normAutofit/>
          </a:bodyPr>
          <a:lstStyle>
            <a:lvl1pPr algn="ctr">
              <a:defRPr sz="1800" b="0"/>
            </a:lvl1pPr>
          </a:lstStyle>
          <a:p>
            <a:r>
              <a:rPr lang="en-US"/>
              <a:t>Click to edit Master title style</a:t>
            </a:r>
            <a:endParaRPr lang="en-US" dirty="0"/>
          </a:p>
        </p:txBody>
      </p:sp>
      <p:sp>
        <p:nvSpPr>
          <p:cNvPr id="3" name="Content Placeholder 2"/>
          <p:cNvSpPr>
            <a:spLocks noGrp="1"/>
          </p:cNvSpPr>
          <p:nvPr>
            <p:ph idx="1"/>
          </p:nvPr>
        </p:nvSpPr>
        <p:spPr>
          <a:xfrm>
            <a:off x="4064001" y="736599"/>
            <a:ext cx="4102100" cy="3670301"/>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70359" y="2273299"/>
            <a:ext cx="2788841" cy="1828803"/>
          </a:xfrm>
        </p:spPr>
        <p:txBody>
          <a:bodyPr anchor="t">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6" name="Straight Connector 15"/>
          <p:cNvCxnSpPr/>
          <p:nvPr/>
        </p:nvCxnSpPr>
        <p:spPr>
          <a:xfrm>
            <a:off x="1047127" y="2184400"/>
            <a:ext cx="2635874"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0725725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1549" y="1412874"/>
            <a:ext cx="4681362" cy="1028700"/>
          </a:xfrm>
        </p:spPr>
        <p:txBody>
          <a:bodyPr anchor="b">
            <a:normAutofit/>
          </a:bodyPr>
          <a:lstStyle>
            <a:lvl1pPr algn="ctr">
              <a:defRPr sz="21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6071124" y="781050"/>
            <a:ext cx="2297510" cy="35814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971549" y="2441574"/>
            <a:ext cx="4681362" cy="1371600"/>
          </a:xfrm>
        </p:spPr>
        <p:txBody>
          <a:bodyPr anchor="t">
            <a:normAutofit/>
          </a:bodyPr>
          <a:lstStyle>
            <a:lvl1pPr marL="0" indent="0" algn="ctr">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4124781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Placeholder 1"/>
          <p:cNvSpPr>
            <a:spLocks noGrp="1"/>
          </p:cNvSpPr>
          <p:nvPr>
            <p:ph type="title"/>
          </p:nvPr>
        </p:nvSpPr>
        <p:spPr>
          <a:xfrm>
            <a:off x="971552" y="736600"/>
            <a:ext cx="7200897" cy="9779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71551" y="1917699"/>
            <a:ext cx="7200897" cy="2489202"/>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508126" y="4476750"/>
            <a:ext cx="1200150" cy="209550"/>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B61BEF0D-F0BB-DE4B-95CE-6DB70DBA9567}" type="datetimeFigureOut">
              <a:rPr lang="en-US" smtClean="0"/>
              <a:pPr/>
              <a:t>6/11/2021</a:t>
            </a:fld>
            <a:endParaRPr lang="en-US" dirty="0"/>
          </a:p>
        </p:txBody>
      </p:sp>
      <p:sp>
        <p:nvSpPr>
          <p:cNvPr id="5" name="Footer Placeholder 4"/>
          <p:cNvSpPr>
            <a:spLocks noGrp="1"/>
          </p:cNvSpPr>
          <p:nvPr>
            <p:ph type="ftr" sz="quarter" idx="3"/>
          </p:nvPr>
        </p:nvSpPr>
        <p:spPr>
          <a:xfrm>
            <a:off x="971551" y="4476750"/>
            <a:ext cx="5479425" cy="209550"/>
          </a:xfrm>
          <a:prstGeom prst="rect">
            <a:avLst/>
          </a:prstGeom>
        </p:spPr>
        <p:txBody>
          <a:bodyPr vert="horz" lIns="91440" tIns="45720" rIns="91440" bIns="45720" rtlCol="0" anchor="ctr"/>
          <a:lstStyle>
            <a:lvl1pPr algn="l">
              <a:defRPr sz="75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7765426" y="4476750"/>
            <a:ext cx="407023" cy="209550"/>
          </a:xfrm>
          <a:prstGeom prst="rect">
            <a:avLst/>
          </a:prstGeom>
        </p:spPr>
        <p:txBody>
          <a:bodyPr vert="horz" lIns="91440" tIns="45720" rIns="91440" bIns="45720" rtlCol="0" anchor="ctr"/>
          <a:lstStyle>
            <a:lvl1pPr algn="r">
              <a:defRPr sz="750" b="0" i="0">
                <a:solidFill>
                  <a:schemeClr val="tx1"/>
                </a:solidFill>
                <a:effectLst/>
                <a:latin typeface="+mn-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96858516"/>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 id="2147483753" r:id="rId17"/>
    <p:sldLayoutId id="2147483754" r:id="rId18"/>
  </p:sldLayoutIdLst>
  <p:hf sldNum="0" hdr="0" ftr="0" dt="0"/>
  <p:txStyles>
    <p:titleStyle>
      <a:lvl1pPr algn="ctr" defTabSz="342900" rtl="0" eaLnBrk="1" latinLnBrk="0" hangingPunct="1">
        <a:spcBef>
          <a:spcPct val="0"/>
        </a:spcBef>
        <a:buNone/>
        <a:defRPr sz="33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557213" indent="-214313" algn="l" defTabSz="342900" rtl="0" eaLnBrk="1" latinLnBrk="0" hangingPunct="1">
        <a:spcBef>
          <a:spcPct val="20000"/>
        </a:spcBef>
        <a:spcAft>
          <a:spcPts val="450"/>
        </a:spcAft>
        <a:buClr>
          <a:schemeClr val="accent1"/>
        </a:buClr>
        <a:buSzPct val="115000"/>
        <a:buFont typeface="Arial"/>
        <a:buChar char="•"/>
        <a:defRPr sz="1500" kern="1200" cap="none">
          <a:solidFill>
            <a:schemeClr val="tx1">
              <a:lumMod val="85000"/>
              <a:lumOff val="15000"/>
            </a:schemeClr>
          </a:solidFill>
          <a:effectLst/>
          <a:latin typeface="+mn-lt"/>
          <a:ea typeface="+mn-ea"/>
          <a:cs typeface="+mn-cs"/>
        </a:defRPr>
      </a:lvl2pPr>
      <a:lvl3pPr marL="900113" indent="-214313" algn="l" defTabSz="342900" rtl="0" eaLnBrk="1" latinLnBrk="0" hangingPunct="1">
        <a:spcBef>
          <a:spcPct val="20000"/>
        </a:spcBef>
        <a:spcAft>
          <a:spcPts val="450"/>
        </a:spcAft>
        <a:buClr>
          <a:schemeClr val="accent1"/>
        </a:buClr>
        <a:buSzPct val="115000"/>
        <a:buFont typeface="Arial"/>
        <a:buChar char="•"/>
        <a:defRPr sz="1350" kern="1200" cap="none">
          <a:solidFill>
            <a:schemeClr val="tx1">
              <a:lumMod val="85000"/>
              <a:lumOff val="15000"/>
            </a:schemeClr>
          </a:solidFill>
          <a:effectLst/>
          <a:latin typeface="+mn-lt"/>
          <a:ea typeface="+mn-ea"/>
          <a:cs typeface="+mn-cs"/>
        </a:defRPr>
      </a:lvl3pPr>
      <a:lvl4pPr marL="1157288" indent="-128588" algn="l" defTabSz="342900" rtl="0" eaLnBrk="1" latinLnBrk="0" hangingPunct="1">
        <a:spcBef>
          <a:spcPct val="20000"/>
        </a:spcBef>
        <a:spcAft>
          <a:spcPts val="45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1500188" indent="-128588"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5pPr>
      <a:lvl6pPr marL="18859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6pPr>
      <a:lvl7pPr marL="22288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7pPr>
      <a:lvl8pPr marL="25717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8pPr>
      <a:lvl9pPr marL="29146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23.JPG"/></Relationships>
</file>

<file path=ppt/slides/_rels/slide1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26.JP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6.png"/><Relationship Id="rId9" Type="http://schemas.microsoft.com/office/2007/relationships/diagramDrawing" Target="../diagrams/drawing2.xml"/></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8.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6.png"/><Relationship Id="rId9" Type="http://schemas.microsoft.com/office/2007/relationships/diagramDrawing" Target="../diagrams/drawing1.xml"/></Relationships>
</file>

<file path=ppt/slides/_rels/slide2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3.png"/><Relationship Id="rId7" Type="http://schemas.openxmlformats.org/officeDocument/2006/relationships/diagramQuickStyle" Target="../diagrams/quickStyle3.xml"/><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6.png"/><Relationship Id="rId9" Type="http://schemas.microsoft.com/office/2007/relationships/diagramDrawing" Target="../diagrams/drawing3.xml"/></Relationships>
</file>

<file path=ppt/slides/_rels/slide22.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openxmlformats.org/officeDocument/2006/relationships/image" Target="../media/image50.png"/><Relationship Id="rId5" Type="http://schemas.openxmlformats.org/officeDocument/2006/relationships/image" Target="../media/image49.JP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18.xml"/><Relationship Id="rId4" Type="http://schemas.openxmlformats.org/officeDocument/2006/relationships/image" Target="../media/image51.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JPG"/><Relationship Id="rId4" Type="http://schemas.openxmlformats.org/officeDocument/2006/relationships/image" Target="../media/image17.JP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Shape 53"/>
        <p:cNvGrpSpPr/>
        <p:nvPr/>
      </p:nvGrpSpPr>
      <p:grpSpPr>
        <a:xfrm>
          <a:off x="0" y="0"/>
          <a:ext cx="0" cy="0"/>
          <a:chOff x="0" y="0"/>
          <a:chExt cx="0" cy="0"/>
        </a:xfrm>
      </p:grpSpPr>
      <p:pic>
        <p:nvPicPr>
          <p:cNvPr id="60" name="Picture 59">
            <a:extLst>
              <a:ext uri="{FF2B5EF4-FFF2-40B4-BE49-F238E27FC236}">
                <a16:creationId xmlns:a16="http://schemas.microsoft.com/office/drawing/2014/main" id="{59DE6476-24D2-43CA-A412-6B79328084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p:nvSpPr>
          <p:cNvPr id="54" name="Google Shape;54;p13"/>
          <p:cNvSpPr txBox="1">
            <a:spLocks noGrp="1"/>
          </p:cNvSpPr>
          <p:nvPr>
            <p:ph type="ctrTitle"/>
          </p:nvPr>
        </p:nvSpPr>
        <p:spPr>
          <a:xfrm>
            <a:off x="4915327" y="781050"/>
            <a:ext cx="3403895" cy="1758948"/>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IN" sz="3700" dirty="0">
                <a:solidFill>
                  <a:schemeClr val="accent2">
                    <a:lumMod val="50000"/>
                  </a:schemeClr>
                </a:solidFill>
              </a:rPr>
              <a:t>Digital Marketing Strategy</a:t>
            </a:r>
          </a:p>
        </p:txBody>
      </p:sp>
      <p:sp>
        <p:nvSpPr>
          <p:cNvPr id="55" name="Google Shape;55;p13"/>
          <p:cNvSpPr txBox="1">
            <a:spLocks noGrp="1"/>
          </p:cNvSpPr>
          <p:nvPr>
            <p:ph type="subTitle" idx="1"/>
          </p:nvPr>
        </p:nvSpPr>
        <p:spPr>
          <a:xfrm>
            <a:off x="4648826" y="2916037"/>
            <a:ext cx="3923480" cy="810021"/>
          </a:xfrm>
          <a:prstGeom prst="rect">
            <a:avLst/>
          </a:prstGeom>
        </p:spPr>
        <p:txBody>
          <a:bodyPr spcFirstLastPara="1" lIns="91425" tIns="91425" rIns="91425" bIns="91425" anchorCtr="0">
            <a:normAutofit/>
          </a:bodyPr>
          <a:lstStyle/>
          <a:p>
            <a:pPr marL="0" lvl="0" indent="0" rtl="0">
              <a:spcBef>
                <a:spcPts val="0"/>
              </a:spcBef>
              <a:spcAft>
                <a:spcPts val="600"/>
              </a:spcAft>
              <a:buNone/>
            </a:pPr>
            <a:r>
              <a:rPr lang="en-IN" sz="3200" b="1" dirty="0">
                <a:latin typeface="Arabic Typesetting" panose="03020402040406030203" pitchFamily="66" charset="-78"/>
                <a:cs typeface="Arabic Typesetting" panose="03020402040406030203" pitchFamily="66" charset="-78"/>
              </a:rPr>
              <a:t>Handlooms of Ancient Odisha</a:t>
            </a:r>
          </a:p>
          <a:p>
            <a:pPr marL="0" lvl="0" indent="0" rtl="0">
              <a:spcBef>
                <a:spcPts val="0"/>
              </a:spcBef>
              <a:spcAft>
                <a:spcPts val="600"/>
              </a:spcAft>
              <a:buNone/>
            </a:pPr>
            <a:endParaRPr lang="en-IN" sz="3200" dirty="0"/>
          </a:p>
        </p:txBody>
      </p:sp>
      <p:sp>
        <p:nvSpPr>
          <p:cNvPr id="62" name="Rectangle 61">
            <a:extLst>
              <a:ext uri="{FF2B5EF4-FFF2-40B4-BE49-F238E27FC236}">
                <a16:creationId xmlns:a16="http://schemas.microsoft.com/office/drawing/2014/main" id="{A837E51C-5DBA-44DA-A9BB-43A475B2B7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483" y="819150"/>
            <a:ext cx="3732370" cy="3386328"/>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BE90EE7-857D-4313-A683-0353C02E1AEF}"/>
              </a:ext>
            </a:extLst>
          </p:cNvPr>
          <p:cNvPicPr>
            <a:picLocks noChangeAspect="1"/>
          </p:cNvPicPr>
          <p:nvPr/>
        </p:nvPicPr>
        <p:blipFill rotWithShape="1">
          <a:blip r:embed="rId5"/>
          <a:srcRect t="11492" r="4" b="4"/>
          <a:stretch/>
        </p:blipFill>
        <p:spPr>
          <a:xfrm>
            <a:off x="1059512" y="1057656"/>
            <a:ext cx="3261694" cy="2894085"/>
          </a:xfrm>
          <a:prstGeom prst="rect">
            <a:avLst/>
          </a:prstGeom>
        </p:spPr>
      </p:pic>
      <p:cxnSp>
        <p:nvCxnSpPr>
          <p:cNvPr id="64" name="Straight Connector 63">
            <a:extLst>
              <a:ext uri="{FF2B5EF4-FFF2-40B4-BE49-F238E27FC236}">
                <a16:creationId xmlns:a16="http://schemas.microsoft.com/office/drawing/2014/main" id="{45F297AC-A87C-45C9-92EC-F7888119E9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5327" y="2641598"/>
            <a:ext cx="3390479" cy="0"/>
          </a:xfrm>
          <a:prstGeom prst="line">
            <a:avLst/>
          </a:prstGeom>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5C68201C-CDCE-4769-94FE-2944A2744F28}"/>
              </a:ext>
            </a:extLst>
          </p:cNvPr>
          <p:cNvSpPr txBox="1"/>
          <p:nvPr/>
        </p:nvSpPr>
        <p:spPr>
          <a:xfrm>
            <a:off x="7223665" y="3449059"/>
            <a:ext cx="2336007" cy="276999"/>
          </a:xfrm>
          <a:prstGeom prst="rect">
            <a:avLst/>
          </a:prstGeom>
          <a:noFill/>
        </p:spPr>
        <p:txBody>
          <a:bodyPr wrap="square" rtlCol="0">
            <a:spAutoFit/>
          </a:bodyPr>
          <a:lstStyle/>
          <a:p>
            <a:r>
              <a:rPr lang="en-IN" sz="1200" i="1" dirty="0"/>
              <a:t>by Dibyajyoti swain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54"/>
                                        </p:tgtEl>
                                        <p:attrNameLst>
                                          <p:attrName>style.visibility</p:attrName>
                                        </p:attrNameLst>
                                      </p:cBhvr>
                                      <p:to>
                                        <p:strVal val="visible"/>
                                      </p:to>
                                    </p:set>
                                    <p:animEffect transition="in" filter="fade">
                                      <p:cBhvr>
                                        <p:cTn id="7" dur="10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44B17FE-2E14-47B6-B5A8-4363DE769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4E53280-E6EB-47D2-B0BB-78B772DC4B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97" y="352425"/>
            <a:ext cx="2771251" cy="4438650"/>
          </a:xfrm>
          <a:prstGeom prst="rect">
            <a:avLst/>
          </a:prstGeom>
          <a:solidFill>
            <a:srgbClr val="373737"/>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44C4738-31FA-4AA4-9D3A-9B0F0B1F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751" y="476631"/>
            <a:ext cx="2523744" cy="4190238"/>
          </a:xfrm>
          <a:prstGeom prst="rect">
            <a:avLst/>
          </a:prstGeom>
          <a:noFill/>
          <a:ln w="15875" cap="flat">
            <a:solidFill>
              <a:schemeClr val="accent1"/>
            </a:solidFill>
            <a:miter lim="800000"/>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7318736-59C8-40D0-A615-66B7061E7754}"/>
              </a:ext>
            </a:extLst>
          </p:cNvPr>
          <p:cNvSpPr>
            <a:spLocks noGrp="1"/>
          </p:cNvSpPr>
          <p:nvPr>
            <p:ph type="title"/>
          </p:nvPr>
        </p:nvSpPr>
        <p:spPr>
          <a:xfrm>
            <a:off x="714081" y="716067"/>
            <a:ext cx="2047810" cy="3709502"/>
          </a:xfrm>
        </p:spPr>
        <p:txBody>
          <a:bodyPr>
            <a:normAutofit/>
          </a:bodyPr>
          <a:lstStyle/>
          <a:p>
            <a:r>
              <a:rPr lang="en-IN" sz="2700">
                <a:solidFill>
                  <a:srgbClr val="FFFFFF"/>
                </a:solidFill>
              </a:rPr>
              <a:t>Integrations: Google Analytics</a:t>
            </a:r>
          </a:p>
        </p:txBody>
      </p:sp>
      <p:sp>
        <p:nvSpPr>
          <p:cNvPr id="14" name="Rectangle 13">
            <a:extLst>
              <a:ext uri="{FF2B5EF4-FFF2-40B4-BE49-F238E27FC236}">
                <a16:creationId xmlns:a16="http://schemas.microsoft.com/office/drawing/2014/main" id="{809F3F69-CB9E-4C14-8F9B-7565980C8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2" y="0"/>
            <a:ext cx="5653278" cy="5143500"/>
          </a:xfrm>
          <a:prstGeom prst="rect">
            <a:avLst/>
          </a:prstGeom>
          <a:gradFill>
            <a:gsLst>
              <a:gs pos="0">
                <a:srgbClr val="FFFFFF"/>
              </a:gs>
              <a:gs pos="30000">
                <a:srgbClr val="FFFFFF"/>
              </a:gs>
              <a:gs pos="61000">
                <a:srgbClr val="F8F8F8"/>
              </a:gs>
              <a:gs pos="97000">
                <a:srgbClr val="E5E5E5"/>
              </a:gs>
            </a:gsLst>
            <a:path path="circle">
              <a:fillToRect l="50000" t="50000" r="50000" b="50000"/>
            </a:path>
          </a:gradFill>
          <a:ln>
            <a:noFill/>
          </a:ln>
          <a:effectLst>
            <a:innerShdw blurRad="63500" dist="12700" dir="108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Graphical user interface, application&#10;&#10;Description automatically generated">
            <a:extLst>
              <a:ext uri="{FF2B5EF4-FFF2-40B4-BE49-F238E27FC236}">
                <a16:creationId xmlns:a16="http://schemas.microsoft.com/office/drawing/2014/main" id="{7D9FA1F5-9128-4D30-9C7F-2140780D7473}"/>
              </a:ext>
            </a:extLst>
          </p:cNvPr>
          <p:cNvPicPr>
            <a:picLocks noChangeAspect="1"/>
          </p:cNvPicPr>
          <p:nvPr/>
        </p:nvPicPr>
        <p:blipFill rotWithShape="1">
          <a:blip r:embed="rId3"/>
          <a:srcRect t="13275"/>
          <a:stretch/>
        </p:blipFill>
        <p:spPr>
          <a:xfrm>
            <a:off x="3564979" y="105448"/>
            <a:ext cx="5504763" cy="2465370"/>
          </a:xfrm>
          <a:prstGeom prst="rect">
            <a:avLst/>
          </a:prstGeom>
          <a:ln>
            <a:noFill/>
          </a:ln>
          <a:effectLst>
            <a:outerShdw blurRad="292100" dist="139700" dir="2700000" algn="tl" rotWithShape="0">
              <a:srgbClr val="333333">
                <a:alpha val="65000"/>
              </a:srgbClr>
            </a:outerShdw>
          </a:effectLst>
        </p:spPr>
      </p:pic>
      <p:pic>
        <p:nvPicPr>
          <p:cNvPr id="22" name="Picture 21" descr="Graphical user interface, application&#10;&#10;Description automatically generated">
            <a:extLst>
              <a:ext uri="{FF2B5EF4-FFF2-40B4-BE49-F238E27FC236}">
                <a16:creationId xmlns:a16="http://schemas.microsoft.com/office/drawing/2014/main" id="{EB03ECAF-99FA-47DA-BF5C-B2821549763C}"/>
              </a:ext>
            </a:extLst>
          </p:cNvPr>
          <p:cNvPicPr>
            <a:picLocks noChangeAspect="1"/>
          </p:cNvPicPr>
          <p:nvPr/>
        </p:nvPicPr>
        <p:blipFill rotWithShape="1">
          <a:blip r:embed="rId4"/>
          <a:srcRect t="14928"/>
          <a:stretch/>
        </p:blipFill>
        <p:spPr>
          <a:xfrm>
            <a:off x="3570602" y="2570818"/>
            <a:ext cx="5499140" cy="240976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18988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32" name="Rectangle 23">
            <a:extLst>
              <a:ext uri="{FF2B5EF4-FFF2-40B4-BE49-F238E27FC236}">
                <a16:creationId xmlns:a16="http://schemas.microsoft.com/office/drawing/2014/main" id="{47E4F490-FA76-4FF0-B36A-72B01E1175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25">
            <a:extLst>
              <a:ext uri="{FF2B5EF4-FFF2-40B4-BE49-F238E27FC236}">
                <a16:creationId xmlns:a16="http://schemas.microsoft.com/office/drawing/2014/main" id="{05C8C51A-4ECF-4857-8298-6C8334C7F8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97" y="352425"/>
            <a:ext cx="2771251" cy="4438650"/>
          </a:xfrm>
          <a:prstGeom prst="rect">
            <a:avLst/>
          </a:prstGeom>
          <a:solidFill>
            <a:schemeClr val="accent1"/>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27">
            <a:extLst>
              <a:ext uri="{FF2B5EF4-FFF2-40B4-BE49-F238E27FC236}">
                <a16:creationId xmlns:a16="http://schemas.microsoft.com/office/drawing/2014/main" id="{A741C46E-A2A6-4DF0-84BD-502A2E56D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751" y="476631"/>
            <a:ext cx="2523744" cy="4190238"/>
          </a:xfrm>
          <a:prstGeom prst="rect">
            <a:avLst/>
          </a:prstGeom>
          <a:noFill/>
          <a:ln w="15875" cap="sq">
            <a:solidFill>
              <a:srgbClr val="FFFFFF">
                <a:alpha val="80000"/>
              </a:srgbClr>
            </a:solidFill>
            <a:miter lim="800000"/>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86E82E3-1B3E-4565-B0B5-F97547F60327}"/>
              </a:ext>
            </a:extLst>
          </p:cNvPr>
          <p:cNvSpPr>
            <a:spLocks noGrp="1"/>
          </p:cNvSpPr>
          <p:nvPr>
            <p:ph type="title"/>
          </p:nvPr>
        </p:nvSpPr>
        <p:spPr>
          <a:xfrm>
            <a:off x="714081" y="716067"/>
            <a:ext cx="2047810" cy="3709502"/>
          </a:xfrm>
        </p:spPr>
        <p:txBody>
          <a:bodyPr>
            <a:normAutofit/>
          </a:bodyPr>
          <a:lstStyle/>
          <a:p>
            <a:r>
              <a:rPr lang="en-IN">
                <a:solidFill>
                  <a:srgbClr val="FFFFFF"/>
                </a:solidFill>
              </a:rPr>
              <a:t>Google Adsence</a:t>
            </a:r>
          </a:p>
        </p:txBody>
      </p:sp>
      <p:sp>
        <p:nvSpPr>
          <p:cNvPr id="35" name="Rectangle 29">
            <a:extLst>
              <a:ext uri="{FF2B5EF4-FFF2-40B4-BE49-F238E27FC236}">
                <a16:creationId xmlns:a16="http://schemas.microsoft.com/office/drawing/2014/main" id="{67CE4C0A-D88E-41BB-8F06-8C0E2604B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2" y="0"/>
            <a:ext cx="5653278" cy="5143500"/>
          </a:xfrm>
          <a:prstGeom prst="rect">
            <a:avLst/>
          </a:prstGeom>
          <a:solidFill>
            <a:schemeClr val="bg2">
              <a:lumMod val="90000"/>
              <a:lumOff val="10000"/>
            </a:schemeClr>
          </a:solidFill>
          <a:ln>
            <a:noFill/>
          </a:ln>
          <a:effectLst>
            <a:innerShdw blurRad="63500" dist="50800" dir="108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Graphical user interface, application&#10;&#10;Description automatically generated">
            <a:extLst>
              <a:ext uri="{FF2B5EF4-FFF2-40B4-BE49-F238E27FC236}">
                <a16:creationId xmlns:a16="http://schemas.microsoft.com/office/drawing/2014/main" id="{6A13BC1C-08BC-4C1E-B9FB-C542941CC78A}"/>
              </a:ext>
            </a:extLst>
          </p:cNvPr>
          <p:cNvPicPr>
            <a:picLocks noChangeAspect="1"/>
          </p:cNvPicPr>
          <p:nvPr/>
        </p:nvPicPr>
        <p:blipFill>
          <a:blip r:embed="rId3"/>
          <a:stretch>
            <a:fillRect/>
          </a:stretch>
        </p:blipFill>
        <p:spPr>
          <a:xfrm>
            <a:off x="3632218" y="1009597"/>
            <a:ext cx="5370285" cy="27305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549843860"/>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44B17FE-2E14-47B6-B5A8-4363DE769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4E53280-E6EB-47D2-B0BB-78B772DC4B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97" y="352425"/>
            <a:ext cx="2771251" cy="4438650"/>
          </a:xfrm>
          <a:prstGeom prst="rect">
            <a:avLst/>
          </a:prstGeom>
          <a:solidFill>
            <a:srgbClr val="373737"/>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44C4738-31FA-4AA4-9D3A-9B0F0B1F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751" y="476631"/>
            <a:ext cx="2523744" cy="4190238"/>
          </a:xfrm>
          <a:prstGeom prst="rect">
            <a:avLst/>
          </a:prstGeom>
          <a:noFill/>
          <a:ln w="15875" cap="flat">
            <a:solidFill>
              <a:schemeClr val="accent1"/>
            </a:solidFill>
            <a:miter lim="800000"/>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33D0AD1-014E-4103-A478-2777EE77975B}"/>
              </a:ext>
            </a:extLst>
          </p:cNvPr>
          <p:cNvSpPr>
            <a:spLocks noGrp="1"/>
          </p:cNvSpPr>
          <p:nvPr>
            <p:ph type="title"/>
          </p:nvPr>
        </p:nvSpPr>
        <p:spPr>
          <a:xfrm>
            <a:off x="714081" y="716067"/>
            <a:ext cx="2047810" cy="3709502"/>
          </a:xfrm>
        </p:spPr>
        <p:txBody>
          <a:bodyPr>
            <a:normAutofit/>
          </a:bodyPr>
          <a:lstStyle/>
          <a:p>
            <a:r>
              <a:rPr lang="en-IN" sz="2700">
                <a:solidFill>
                  <a:srgbClr val="FFFFFF"/>
                </a:solidFill>
              </a:rPr>
              <a:t>Google Search Console</a:t>
            </a:r>
          </a:p>
        </p:txBody>
      </p:sp>
      <p:sp>
        <p:nvSpPr>
          <p:cNvPr id="14" name="Rectangle 13">
            <a:extLst>
              <a:ext uri="{FF2B5EF4-FFF2-40B4-BE49-F238E27FC236}">
                <a16:creationId xmlns:a16="http://schemas.microsoft.com/office/drawing/2014/main" id="{809F3F69-CB9E-4C14-8F9B-7565980C8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2" y="0"/>
            <a:ext cx="5653278" cy="5143500"/>
          </a:xfrm>
          <a:prstGeom prst="rect">
            <a:avLst/>
          </a:prstGeom>
          <a:gradFill>
            <a:gsLst>
              <a:gs pos="0">
                <a:srgbClr val="FFFFFF"/>
              </a:gs>
              <a:gs pos="30000">
                <a:srgbClr val="FFFFFF"/>
              </a:gs>
              <a:gs pos="61000">
                <a:srgbClr val="F8F8F8"/>
              </a:gs>
              <a:gs pos="97000">
                <a:srgbClr val="E5E5E5"/>
              </a:gs>
            </a:gsLst>
            <a:path path="circle">
              <a:fillToRect l="50000" t="50000" r="50000" b="50000"/>
            </a:path>
          </a:gradFill>
          <a:ln>
            <a:noFill/>
          </a:ln>
          <a:effectLst>
            <a:innerShdw blurRad="63500" dist="12700" dir="108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 application&#10;&#10;Description automatically generated">
            <a:extLst>
              <a:ext uri="{FF2B5EF4-FFF2-40B4-BE49-F238E27FC236}">
                <a16:creationId xmlns:a16="http://schemas.microsoft.com/office/drawing/2014/main" id="{DEE41DBA-0553-4A69-BBB6-51BA8E91DEE5}"/>
              </a:ext>
            </a:extLst>
          </p:cNvPr>
          <p:cNvPicPr>
            <a:picLocks noChangeAspect="1"/>
          </p:cNvPicPr>
          <p:nvPr/>
        </p:nvPicPr>
        <p:blipFill rotWithShape="1">
          <a:blip r:embed="rId3"/>
          <a:srcRect t="7888"/>
          <a:stretch/>
        </p:blipFill>
        <p:spPr>
          <a:xfrm>
            <a:off x="3667675" y="69126"/>
            <a:ext cx="5377525" cy="2568703"/>
          </a:xfrm>
          <a:prstGeom prst="rect">
            <a:avLst/>
          </a:prstGeom>
          <a:ln>
            <a:noFill/>
          </a:ln>
          <a:effectLst>
            <a:outerShdw blurRad="292100" dist="139700" dir="2700000" algn="tl" rotWithShape="0">
              <a:srgbClr val="333333">
                <a:alpha val="65000"/>
              </a:srgbClr>
            </a:outerShdw>
          </a:effectLst>
        </p:spPr>
      </p:pic>
      <p:pic>
        <p:nvPicPr>
          <p:cNvPr id="7" name="Picture 6" descr="Graphical user interface, text, application, email&#10;&#10;Description automatically generated">
            <a:extLst>
              <a:ext uri="{FF2B5EF4-FFF2-40B4-BE49-F238E27FC236}">
                <a16:creationId xmlns:a16="http://schemas.microsoft.com/office/drawing/2014/main" id="{05B33E9D-31C9-4EF1-911E-9481C66F9F37}"/>
              </a:ext>
            </a:extLst>
          </p:cNvPr>
          <p:cNvPicPr>
            <a:picLocks noChangeAspect="1"/>
          </p:cNvPicPr>
          <p:nvPr/>
        </p:nvPicPr>
        <p:blipFill>
          <a:blip r:embed="rId4"/>
          <a:stretch>
            <a:fillRect/>
          </a:stretch>
        </p:blipFill>
        <p:spPr>
          <a:xfrm>
            <a:off x="3667675" y="2637829"/>
            <a:ext cx="5377525" cy="237910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58742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47E4F490-FA76-4FF0-B36A-72B01E1175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5C8C51A-4ECF-4857-8298-6C8334C7F8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97" y="352425"/>
            <a:ext cx="2771251" cy="4438650"/>
          </a:xfrm>
          <a:prstGeom prst="rect">
            <a:avLst/>
          </a:prstGeom>
          <a:solidFill>
            <a:schemeClr val="accent1"/>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A741C46E-A2A6-4DF0-84BD-502A2E56D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751" y="476631"/>
            <a:ext cx="2523744" cy="4190238"/>
          </a:xfrm>
          <a:prstGeom prst="rect">
            <a:avLst/>
          </a:prstGeom>
          <a:noFill/>
          <a:ln w="15875" cap="sq">
            <a:solidFill>
              <a:srgbClr val="FFFFFF">
                <a:alpha val="80000"/>
              </a:srgbClr>
            </a:solidFill>
            <a:miter lim="800000"/>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F1DD958-F117-4DC8-A442-73EF386EEC84}"/>
              </a:ext>
            </a:extLst>
          </p:cNvPr>
          <p:cNvSpPr>
            <a:spLocks noGrp="1"/>
          </p:cNvSpPr>
          <p:nvPr>
            <p:ph type="title"/>
          </p:nvPr>
        </p:nvSpPr>
        <p:spPr>
          <a:xfrm>
            <a:off x="714081" y="716067"/>
            <a:ext cx="2047810" cy="3709502"/>
          </a:xfrm>
        </p:spPr>
        <p:txBody>
          <a:bodyPr>
            <a:normAutofit/>
          </a:bodyPr>
          <a:lstStyle/>
          <a:p>
            <a:r>
              <a:rPr lang="en-IN" dirty="0">
                <a:solidFill>
                  <a:srgbClr val="FFFFFF"/>
                </a:solidFill>
              </a:rPr>
              <a:t>Hotjar</a:t>
            </a:r>
          </a:p>
        </p:txBody>
      </p:sp>
      <p:sp>
        <p:nvSpPr>
          <p:cNvPr id="19" name="Rectangle 13">
            <a:extLst>
              <a:ext uri="{FF2B5EF4-FFF2-40B4-BE49-F238E27FC236}">
                <a16:creationId xmlns:a16="http://schemas.microsoft.com/office/drawing/2014/main" id="{67CE4C0A-D88E-41BB-8F06-8C0E2604B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2" y="0"/>
            <a:ext cx="5653278" cy="5143500"/>
          </a:xfrm>
          <a:prstGeom prst="rect">
            <a:avLst/>
          </a:prstGeom>
          <a:solidFill>
            <a:schemeClr val="bg2">
              <a:lumMod val="90000"/>
              <a:lumOff val="10000"/>
            </a:schemeClr>
          </a:solidFill>
          <a:ln>
            <a:noFill/>
          </a:ln>
          <a:effectLst>
            <a:innerShdw blurRad="63500" dist="50800" dir="108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D9B38F4-8E4D-471F-B8E6-CF7635004227}"/>
              </a:ext>
            </a:extLst>
          </p:cNvPr>
          <p:cNvPicPr>
            <a:picLocks noChangeAspect="1"/>
          </p:cNvPicPr>
          <p:nvPr/>
        </p:nvPicPr>
        <p:blipFill>
          <a:blip r:embed="rId3"/>
          <a:stretch>
            <a:fillRect/>
          </a:stretch>
        </p:blipFill>
        <p:spPr>
          <a:xfrm>
            <a:off x="3541462" y="953477"/>
            <a:ext cx="5551797" cy="26155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796258419"/>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F4602F8C-E1EC-4202-83F7-93670CAFAE2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p:nvSpPr>
          <p:cNvPr id="2" name="Title 1">
            <a:extLst>
              <a:ext uri="{FF2B5EF4-FFF2-40B4-BE49-F238E27FC236}">
                <a16:creationId xmlns:a16="http://schemas.microsoft.com/office/drawing/2014/main" id="{254C04BF-8378-4E02-85E3-89D0BA119A5D}"/>
              </a:ext>
            </a:extLst>
          </p:cNvPr>
          <p:cNvSpPr>
            <a:spLocks noGrp="1"/>
          </p:cNvSpPr>
          <p:nvPr>
            <p:ph type="title"/>
          </p:nvPr>
        </p:nvSpPr>
        <p:spPr>
          <a:xfrm>
            <a:off x="5651868" y="736599"/>
            <a:ext cx="2520579" cy="977900"/>
          </a:xfrm>
        </p:spPr>
        <p:txBody>
          <a:bodyPr>
            <a:normAutofit/>
          </a:bodyPr>
          <a:lstStyle/>
          <a:p>
            <a:pPr>
              <a:lnSpc>
                <a:spcPct val="90000"/>
              </a:lnSpc>
            </a:pPr>
            <a:r>
              <a:rPr lang="en-IN" sz="3100"/>
              <a:t>Target Audience</a:t>
            </a:r>
          </a:p>
        </p:txBody>
      </p:sp>
      <p:sp>
        <p:nvSpPr>
          <p:cNvPr id="14" name="Rectangle 13">
            <a:extLst>
              <a:ext uri="{FF2B5EF4-FFF2-40B4-BE49-F238E27FC236}">
                <a16:creationId xmlns:a16="http://schemas.microsoft.com/office/drawing/2014/main" id="{B4E31948-EA92-4179-8BB5-5451F6E3D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482" y="819150"/>
            <a:ext cx="4457015" cy="3386328"/>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5C6E1D7B-1317-4057-B0DD-86090B4B3BFA}"/>
              </a:ext>
            </a:extLst>
          </p:cNvPr>
          <p:cNvPicPr>
            <a:picLocks noChangeAspect="1"/>
          </p:cNvPicPr>
          <p:nvPr/>
        </p:nvPicPr>
        <p:blipFill rotWithShape="1">
          <a:blip r:embed="rId4"/>
          <a:srcRect r="552"/>
          <a:stretch/>
        </p:blipFill>
        <p:spPr>
          <a:xfrm>
            <a:off x="879488" y="878945"/>
            <a:ext cx="4337001" cy="2976451"/>
          </a:xfrm>
          <a:prstGeom prst="rect">
            <a:avLst/>
          </a:prstGeom>
        </p:spPr>
      </p:pic>
      <p:cxnSp>
        <p:nvCxnSpPr>
          <p:cNvPr id="16" name="Straight Connector 15">
            <a:extLst>
              <a:ext uri="{FF2B5EF4-FFF2-40B4-BE49-F238E27FC236}">
                <a16:creationId xmlns:a16="http://schemas.microsoft.com/office/drawing/2014/main" id="{C483CC4B-D7FE-41C7-8BDC-1FF487C9CC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40066" y="1800479"/>
            <a:ext cx="2532381" cy="0"/>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a:extLst>
              <a:ext uri="{FF2B5EF4-FFF2-40B4-BE49-F238E27FC236}">
                <a16:creationId xmlns:a16="http://schemas.microsoft.com/office/drawing/2014/main" id="{24283F4B-3CE8-4970-A02B-5C21948495FD}"/>
              </a:ext>
            </a:extLst>
          </p:cNvPr>
          <p:cNvPicPr>
            <a:picLocks noChangeAspect="1"/>
          </p:cNvPicPr>
          <p:nvPr/>
        </p:nvPicPr>
        <p:blipFill>
          <a:blip r:embed="rId5"/>
          <a:stretch>
            <a:fillRect/>
          </a:stretch>
        </p:blipFill>
        <p:spPr>
          <a:xfrm>
            <a:off x="5651868" y="2133599"/>
            <a:ext cx="2536306" cy="1577975"/>
          </a:xfrm>
          <a:prstGeom prst="rect">
            <a:avLst/>
          </a:prstGeom>
        </p:spPr>
      </p:pic>
    </p:spTree>
    <p:extLst>
      <p:ext uri="{BB962C8B-B14F-4D97-AF65-F5344CB8AC3E}">
        <p14:creationId xmlns:p14="http://schemas.microsoft.com/office/powerpoint/2010/main" val="224766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46" name="Picture 45">
            <a:extLst>
              <a:ext uri="{FF2B5EF4-FFF2-40B4-BE49-F238E27FC236}">
                <a16:creationId xmlns:a16="http://schemas.microsoft.com/office/drawing/2014/main" id="{F4602F8C-E1EC-4202-83F7-93670CAFAE2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p:nvSpPr>
          <p:cNvPr id="2" name="Title 1">
            <a:extLst>
              <a:ext uri="{FF2B5EF4-FFF2-40B4-BE49-F238E27FC236}">
                <a16:creationId xmlns:a16="http://schemas.microsoft.com/office/drawing/2014/main" id="{6BBF3605-644B-4CDB-92A5-4305B1A48F99}"/>
              </a:ext>
            </a:extLst>
          </p:cNvPr>
          <p:cNvSpPr>
            <a:spLocks noGrp="1"/>
          </p:cNvSpPr>
          <p:nvPr>
            <p:ph type="title"/>
          </p:nvPr>
        </p:nvSpPr>
        <p:spPr>
          <a:xfrm>
            <a:off x="5651868" y="736599"/>
            <a:ext cx="2520579" cy="977900"/>
          </a:xfrm>
        </p:spPr>
        <p:txBody>
          <a:bodyPr>
            <a:normAutofit/>
          </a:bodyPr>
          <a:lstStyle/>
          <a:p>
            <a:pPr>
              <a:lnSpc>
                <a:spcPct val="90000"/>
              </a:lnSpc>
            </a:pPr>
            <a:r>
              <a:rPr lang="en-IN" sz="3100"/>
              <a:t>Marketing odjectives</a:t>
            </a:r>
          </a:p>
        </p:txBody>
      </p:sp>
      <p:sp>
        <p:nvSpPr>
          <p:cNvPr id="48" name="Rectangle 47">
            <a:extLst>
              <a:ext uri="{FF2B5EF4-FFF2-40B4-BE49-F238E27FC236}">
                <a16:creationId xmlns:a16="http://schemas.microsoft.com/office/drawing/2014/main" id="{B4E31948-EA92-4179-8BB5-5451F6E3D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482" y="819150"/>
            <a:ext cx="4457015" cy="3386328"/>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D5FD8586-7467-415F-8FC9-7B0968973686}"/>
              </a:ext>
            </a:extLst>
          </p:cNvPr>
          <p:cNvPicPr>
            <a:picLocks noChangeAspect="1"/>
          </p:cNvPicPr>
          <p:nvPr/>
        </p:nvPicPr>
        <p:blipFill rotWithShape="1">
          <a:blip r:embed="rId4"/>
          <a:srcRect l="1" r="3" b="317"/>
          <a:stretch/>
        </p:blipFill>
        <p:spPr>
          <a:xfrm>
            <a:off x="905310" y="884400"/>
            <a:ext cx="4285357" cy="3293863"/>
          </a:xfrm>
          <a:prstGeom prst="rect">
            <a:avLst/>
          </a:prstGeom>
        </p:spPr>
      </p:pic>
      <p:cxnSp>
        <p:nvCxnSpPr>
          <p:cNvPr id="50" name="Straight Connector 49">
            <a:extLst>
              <a:ext uri="{FF2B5EF4-FFF2-40B4-BE49-F238E27FC236}">
                <a16:creationId xmlns:a16="http://schemas.microsoft.com/office/drawing/2014/main" id="{C483CC4B-D7FE-41C7-8BDC-1FF487C9CC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40066" y="1800479"/>
            <a:ext cx="2532381" cy="0"/>
          </a:xfrm>
          <a:prstGeom prst="line">
            <a:avLst/>
          </a:prstGeom>
        </p:spPr>
        <p:style>
          <a:lnRef idx="2">
            <a:schemeClr val="accent1"/>
          </a:lnRef>
          <a:fillRef idx="0">
            <a:schemeClr val="accent1"/>
          </a:fillRef>
          <a:effectRef idx="1">
            <a:schemeClr val="accent1"/>
          </a:effectRef>
          <a:fontRef idx="minor">
            <a:schemeClr val="tx1"/>
          </a:fontRef>
        </p:style>
      </p:cxnSp>
      <p:sp>
        <p:nvSpPr>
          <p:cNvPr id="21" name="Content Placeholder 8">
            <a:extLst>
              <a:ext uri="{FF2B5EF4-FFF2-40B4-BE49-F238E27FC236}">
                <a16:creationId xmlns:a16="http://schemas.microsoft.com/office/drawing/2014/main" id="{ED5B52A4-4FF8-4C6A-8391-A6FEADDE4795}"/>
              </a:ext>
            </a:extLst>
          </p:cNvPr>
          <p:cNvSpPr>
            <a:spLocks noGrp="1"/>
          </p:cNvSpPr>
          <p:nvPr>
            <p:ph idx="1"/>
          </p:nvPr>
        </p:nvSpPr>
        <p:spPr>
          <a:xfrm>
            <a:off x="5651868" y="1917699"/>
            <a:ext cx="2520578" cy="2489202"/>
          </a:xfrm>
        </p:spPr>
        <p:txBody>
          <a:bodyPr>
            <a:normAutofit/>
          </a:bodyPr>
          <a:lstStyle/>
          <a:p>
            <a:pPr marL="0" indent="0">
              <a:buNone/>
            </a:pPr>
            <a:r>
              <a:rPr lang="en-US" sz="1200" dirty="0"/>
              <a:t>This roadmap shows the objectives that I must complete in order to create my brand awareness and inform users about the service that I as content writer am providing.</a:t>
            </a:r>
          </a:p>
        </p:txBody>
      </p:sp>
    </p:spTree>
    <p:extLst>
      <p:ext uri="{BB962C8B-B14F-4D97-AF65-F5344CB8AC3E}">
        <p14:creationId xmlns:p14="http://schemas.microsoft.com/office/powerpoint/2010/main" val="3609241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4BDB8-EF1C-41C8-956E-2B2FE7B49DA6}"/>
              </a:ext>
            </a:extLst>
          </p:cNvPr>
          <p:cNvSpPr>
            <a:spLocks noGrp="1"/>
          </p:cNvSpPr>
          <p:nvPr>
            <p:ph type="title"/>
          </p:nvPr>
        </p:nvSpPr>
        <p:spPr/>
        <p:txBody>
          <a:bodyPr/>
          <a:lstStyle/>
          <a:p>
            <a:r>
              <a:rPr lang="en-IN" dirty="0">
                <a:solidFill>
                  <a:schemeClr val="accent2">
                    <a:lumMod val="50000"/>
                  </a:schemeClr>
                </a:solidFill>
              </a:rPr>
              <a:t>Strategy Content</a:t>
            </a:r>
          </a:p>
        </p:txBody>
      </p:sp>
      <p:sp>
        <p:nvSpPr>
          <p:cNvPr id="3" name="Content Placeholder 2">
            <a:extLst>
              <a:ext uri="{FF2B5EF4-FFF2-40B4-BE49-F238E27FC236}">
                <a16:creationId xmlns:a16="http://schemas.microsoft.com/office/drawing/2014/main" id="{87B32E98-DB1C-4471-9E6F-992A5FDAAA0F}"/>
              </a:ext>
            </a:extLst>
          </p:cNvPr>
          <p:cNvSpPr>
            <a:spLocks noGrp="1"/>
          </p:cNvSpPr>
          <p:nvPr>
            <p:ph idx="1"/>
          </p:nvPr>
        </p:nvSpPr>
        <p:spPr/>
        <p:txBody>
          <a:bodyPr>
            <a:normAutofit fontScale="85000" lnSpcReduction="20000"/>
          </a:bodyPr>
          <a:lstStyle/>
          <a:p>
            <a:pPr lvl="0">
              <a:buSzPts val="1800"/>
              <a:buChar char="●"/>
            </a:pPr>
            <a:r>
              <a:rPr lang="en-US" sz="1800" dirty="0"/>
              <a:t>Web Content</a:t>
            </a:r>
          </a:p>
          <a:p>
            <a:pPr lvl="1">
              <a:spcBef>
                <a:spcPts val="0"/>
              </a:spcBef>
              <a:buChar char="○"/>
            </a:pPr>
            <a:r>
              <a:rPr lang="en-US" sz="1800" dirty="0"/>
              <a:t>Review existing content for keyword presence</a:t>
            </a:r>
          </a:p>
          <a:p>
            <a:pPr lvl="1">
              <a:spcBef>
                <a:spcPts val="0"/>
              </a:spcBef>
              <a:buChar char="○"/>
            </a:pPr>
            <a:r>
              <a:rPr lang="en-US" sz="1800" dirty="0"/>
              <a:t>Increase the number of keyword used to increase the rank in Google search results.</a:t>
            </a:r>
          </a:p>
          <a:p>
            <a:pPr lvl="1">
              <a:spcBef>
                <a:spcPts val="0"/>
              </a:spcBef>
              <a:buChar char="○"/>
            </a:pPr>
            <a:r>
              <a:rPr lang="en-US" sz="1800" dirty="0"/>
              <a:t>Ask for recommendations regarding the blog.</a:t>
            </a:r>
          </a:p>
          <a:p>
            <a:pPr lvl="0">
              <a:buSzPts val="1800"/>
              <a:buChar char="●"/>
            </a:pPr>
            <a:r>
              <a:rPr lang="en-US" sz="1800" dirty="0"/>
              <a:t>Blog Content</a:t>
            </a:r>
          </a:p>
          <a:p>
            <a:pPr lvl="1">
              <a:spcBef>
                <a:spcPts val="0"/>
              </a:spcBef>
              <a:buChar char="○"/>
            </a:pPr>
            <a:r>
              <a:rPr lang="en-US" sz="1800" dirty="0"/>
              <a:t>Explore new themes and content to write blog posts on.</a:t>
            </a:r>
          </a:p>
          <a:p>
            <a:pPr lvl="1">
              <a:spcBef>
                <a:spcPts val="0"/>
              </a:spcBef>
              <a:buChar char="○"/>
            </a:pPr>
            <a:r>
              <a:rPr lang="en-US" sz="1800" dirty="0"/>
              <a:t>Increase the frequency of blog posts to 2 per week.</a:t>
            </a:r>
          </a:p>
          <a:p>
            <a:pPr lvl="1">
              <a:spcBef>
                <a:spcPts val="0"/>
              </a:spcBef>
              <a:buChar char="○"/>
            </a:pPr>
            <a:r>
              <a:rPr lang="en-US" sz="1800" dirty="0"/>
              <a:t>Create more enlightening content for the blog.</a:t>
            </a:r>
          </a:p>
          <a:p>
            <a:pPr lvl="1">
              <a:spcBef>
                <a:spcPts val="0"/>
              </a:spcBef>
              <a:buChar char="○"/>
            </a:pPr>
            <a:r>
              <a:rPr lang="en-US" sz="1800" dirty="0"/>
              <a:t>Cover variety of topics.</a:t>
            </a:r>
          </a:p>
          <a:p>
            <a:endParaRPr lang="en-IN" dirty="0"/>
          </a:p>
        </p:txBody>
      </p:sp>
    </p:spTree>
    <p:extLst>
      <p:ext uri="{BB962C8B-B14F-4D97-AF65-F5344CB8AC3E}">
        <p14:creationId xmlns:p14="http://schemas.microsoft.com/office/powerpoint/2010/main" val="4102146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6"/>
        <p:cNvGrpSpPr/>
        <p:nvPr/>
      </p:nvGrpSpPr>
      <p:grpSpPr>
        <a:xfrm>
          <a:off x="0" y="0"/>
          <a:ext cx="0" cy="0"/>
          <a:chOff x="0" y="0"/>
          <a:chExt cx="0" cy="0"/>
        </a:xfrm>
      </p:grpSpPr>
      <p:pic>
        <p:nvPicPr>
          <p:cNvPr id="105" name="Picture 104">
            <a:extLst>
              <a:ext uri="{FF2B5EF4-FFF2-40B4-BE49-F238E27FC236}">
                <a16:creationId xmlns:a16="http://schemas.microsoft.com/office/drawing/2014/main" id="{A79DB811-FC0D-499A-822F-394B3D3BE0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cxnSp>
        <p:nvCxnSpPr>
          <p:cNvPr id="107" name="Straight Connector 106">
            <a:extLst>
              <a:ext uri="{FF2B5EF4-FFF2-40B4-BE49-F238E27FC236}">
                <a16:creationId xmlns:a16="http://schemas.microsoft.com/office/drawing/2014/main" id="{7195FD2E-5530-42DE-9741-9BC30E72077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26" y="1816099"/>
            <a:ext cx="7055474"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109" name="Rectangle 108">
            <a:extLst>
              <a:ext uri="{FF2B5EF4-FFF2-40B4-BE49-F238E27FC236}">
                <a16:creationId xmlns:a16="http://schemas.microsoft.com/office/drawing/2014/main" id="{46553AB8-AFF8-40AE-A53C-09FBBC03C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86D6575D-C99F-4105-BC67-882C8B1ED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4603" y="372066"/>
            <a:ext cx="2867411" cy="4412471"/>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Google Shape;97;p20"/>
          <p:cNvSpPr txBox="1">
            <a:spLocks noGrp="1"/>
          </p:cNvSpPr>
          <p:nvPr>
            <p:ph type="title"/>
          </p:nvPr>
        </p:nvSpPr>
        <p:spPr>
          <a:xfrm>
            <a:off x="791699" y="791307"/>
            <a:ext cx="1899682" cy="3595934"/>
          </a:xfrm>
          <a:prstGeom prst="rect">
            <a:avLst/>
          </a:prstGeom>
        </p:spPr>
        <p:txBody>
          <a:bodyPr spcFirstLastPara="1" vert="horz" lIns="91440" tIns="45720" rIns="91440" bIns="45720" rtlCol="0" anchor="ctr" anchorCtr="0">
            <a:normAutofit/>
          </a:bodyPr>
          <a:lstStyle/>
          <a:p>
            <a:pPr marL="0" lvl="0" indent="0" defTabSz="457200">
              <a:spcBef>
                <a:spcPct val="0"/>
              </a:spcBef>
              <a:spcAft>
                <a:spcPts val="0"/>
              </a:spcAft>
            </a:pPr>
            <a:r>
              <a:rPr lang="en-US" sz="3700" dirty="0">
                <a:solidFill>
                  <a:schemeClr val="accent2">
                    <a:lumMod val="50000"/>
                  </a:schemeClr>
                </a:solidFill>
              </a:rPr>
              <a:t> Google Ads</a:t>
            </a:r>
          </a:p>
        </p:txBody>
      </p:sp>
      <p:sp useBgFill="1">
        <p:nvSpPr>
          <p:cNvPr id="113" name="Rectangle 112">
            <a:extLst>
              <a:ext uri="{FF2B5EF4-FFF2-40B4-BE49-F238E27FC236}">
                <a16:creationId xmlns:a16="http://schemas.microsoft.com/office/drawing/2014/main" id="{991975BE-39CD-4AC1-85C4-5653651604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9039" y="-1"/>
            <a:ext cx="5654961" cy="51435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Google Shape;99;p20"/>
          <p:cNvSpPr/>
          <p:nvPr/>
        </p:nvSpPr>
        <p:spPr>
          <a:xfrm>
            <a:off x="4810475" y="976900"/>
            <a:ext cx="3818700" cy="3478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600"/>
              </a:spcAft>
              <a:buNone/>
            </a:pPr>
            <a:r>
              <a:rPr lang="en"/>
              <a:t>Screenshot of Keywords</a:t>
            </a:r>
            <a:endParaRPr lang="en-IN"/>
          </a:p>
        </p:txBody>
      </p:sp>
      <p:graphicFrame>
        <p:nvGraphicFramePr>
          <p:cNvPr id="101" name="Google Shape;98;p20">
            <a:extLst>
              <a:ext uri="{FF2B5EF4-FFF2-40B4-BE49-F238E27FC236}">
                <a16:creationId xmlns:a16="http://schemas.microsoft.com/office/drawing/2014/main" id="{FFC4EAD8-F2DC-4215-927A-17CFAEC96B3A}"/>
              </a:ext>
            </a:extLst>
          </p:cNvPr>
          <p:cNvGraphicFramePr/>
          <p:nvPr>
            <p:extLst>
              <p:ext uri="{D42A27DB-BD31-4B8C-83A1-F6EECF244321}">
                <p14:modId xmlns:p14="http://schemas.microsoft.com/office/powerpoint/2010/main" val="2203645521"/>
              </p:ext>
            </p:extLst>
          </p:nvPr>
        </p:nvGraphicFramePr>
        <p:xfrm>
          <a:off x="4098691" y="747753"/>
          <a:ext cx="4435656" cy="393649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43E5E-4355-4004-96AF-E0A75EC98F6E}"/>
              </a:ext>
            </a:extLst>
          </p:cNvPr>
          <p:cNvSpPr>
            <a:spLocks noGrp="1"/>
          </p:cNvSpPr>
          <p:nvPr>
            <p:ph type="title"/>
          </p:nvPr>
        </p:nvSpPr>
        <p:spPr/>
        <p:txBody>
          <a:bodyPr>
            <a:normAutofit fontScale="90000"/>
          </a:bodyPr>
          <a:lstStyle/>
          <a:p>
            <a:r>
              <a:rPr lang="en-IN" dirty="0">
                <a:solidFill>
                  <a:schemeClr val="accent2">
                    <a:lumMod val="75000"/>
                  </a:schemeClr>
                </a:solidFill>
              </a:rPr>
              <a:t>TEXT ADS </a:t>
            </a:r>
          </a:p>
        </p:txBody>
      </p:sp>
      <p:pic>
        <p:nvPicPr>
          <p:cNvPr id="5" name="Picture 4">
            <a:extLst>
              <a:ext uri="{FF2B5EF4-FFF2-40B4-BE49-F238E27FC236}">
                <a16:creationId xmlns:a16="http://schemas.microsoft.com/office/drawing/2014/main" id="{8F2FFEC0-67E9-4AB0-86AB-F997CAA1C63C}"/>
              </a:ext>
            </a:extLst>
          </p:cNvPr>
          <p:cNvPicPr>
            <a:picLocks noChangeAspect="1"/>
          </p:cNvPicPr>
          <p:nvPr/>
        </p:nvPicPr>
        <p:blipFill>
          <a:blip r:embed="rId2"/>
          <a:stretch>
            <a:fillRect/>
          </a:stretch>
        </p:blipFill>
        <p:spPr>
          <a:xfrm>
            <a:off x="667657" y="1231061"/>
            <a:ext cx="3802743" cy="2971665"/>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5A2945F9-52A0-41AB-B6FD-FAAB57C863F8}"/>
              </a:ext>
            </a:extLst>
          </p:cNvPr>
          <p:cNvPicPr>
            <a:picLocks noChangeAspect="1"/>
          </p:cNvPicPr>
          <p:nvPr/>
        </p:nvPicPr>
        <p:blipFill rotWithShape="1">
          <a:blip r:embed="rId3"/>
          <a:srcRect l="11000"/>
          <a:stretch/>
        </p:blipFill>
        <p:spPr>
          <a:xfrm>
            <a:off x="4673601" y="2295764"/>
            <a:ext cx="3875315" cy="1132543"/>
          </a:xfrm>
          <a:prstGeom prst="rect">
            <a:avLst/>
          </a:prstGeom>
          <a:ln>
            <a:noFill/>
          </a:ln>
          <a:effectLst>
            <a:outerShdw blurRad="292100" dist="139700" dir="2700000" algn="tl" rotWithShape="0">
              <a:srgbClr val="333333">
                <a:alpha val="65000"/>
              </a:srgbClr>
            </a:outerShdw>
          </a:effectLst>
        </p:spPr>
      </p:pic>
      <p:cxnSp>
        <p:nvCxnSpPr>
          <p:cNvPr id="11" name="Straight Connector 10">
            <a:extLst>
              <a:ext uri="{FF2B5EF4-FFF2-40B4-BE49-F238E27FC236}">
                <a16:creationId xmlns:a16="http://schemas.microsoft.com/office/drawing/2014/main" id="{061E795B-A9D6-44AC-B9C5-214BAEE09F5D}"/>
              </a:ext>
            </a:extLst>
          </p:cNvPr>
          <p:cNvCxnSpPr/>
          <p:nvPr/>
        </p:nvCxnSpPr>
        <p:spPr>
          <a:xfrm>
            <a:off x="3272971" y="1017725"/>
            <a:ext cx="2518229"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76333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37180-DCB0-40C8-B171-60D9DEDF09BC}"/>
              </a:ext>
            </a:extLst>
          </p:cNvPr>
          <p:cNvSpPr>
            <a:spLocks noGrp="1"/>
          </p:cNvSpPr>
          <p:nvPr>
            <p:ph type="title"/>
          </p:nvPr>
        </p:nvSpPr>
        <p:spPr>
          <a:xfrm>
            <a:off x="311700" y="373587"/>
            <a:ext cx="8520600" cy="572700"/>
          </a:xfrm>
        </p:spPr>
        <p:txBody>
          <a:bodyPr>
            <a:normAutofit fontScale="90000"/>
          </a:bodyPr>
          <a:lstStyle/>
          <a:p>
            <a:r>
              <a:rPr lang="en-IN" dirty="0">
                <a:solidFill>
                  <a:schemeClr val="accent2">
                    <a:lumMod val="75000"/>
                  </a:schemeClr>
                </a:solidFill>
              </a:rPr>
              <a:t>DISPLAY ADS</a:t>
            </a:r>
          </a:p>
        </p:txBody>
      </p:sp>
      <p:cxnSp>
        <p:nvCxnSpPr>
          <p:cNvPr id="5" name="Straight Connector 4">
            <a:extLst>
              <a:ext uri="{FF2B5EF4-FFF2-40B4-BE49-F238E27FC236}">
                <a16:creationId xmlns:a16="http://schemas.microsoft.com/office/drawing/2014/main" id="{6B242341-B8E5-4B99-BD09-88A750ACAE14}"/>
              </a:ext>
            </a:extLst>
          </p:cNvPr>
          <p:cNvCxnSpPr/>
          <p:nvPr/>
        </p:nvCxnSpPr>
        <p:spPr>
          <a:xfrm>
            <a:off x="3193256" y="946287"/>
            <a:ext cx="2800350" cy="0"/>
          </a:xfrm>
          <a:prstGeom prst="line">
            <a:avLst/>
          </a:prstGeom>
        </p:spPr>
        <p:style>
          <a:lnRef idx="3">
            <a:schemeClr val="accent1"/>
          </a:lnRef>
          <a:fillRef idx="0">
            <a:schemeClr val="accent1"/>
          </a:fillRef>
          <a:effectRef idx="2">
            <a:schemeClr val="accent1"/>
          </a:effectRef>
          <a:fontRef idx="minor">
            <a:schemeClr val="tx1"/>
          </a:fontRef>
        </p:style>
      </p:cxnSp>
      <p:pic>
        <p:nvPicPr>
          <p:cNvPr id="7" name="Picture 6">
            <a:extLst>
              <a:ext uri="{FF2B5EF4-FFF2-40B4-BE49-F238E27FC236}">
                <a16:creationId xmlns:a16="http://schemas.microsoft.com/office/drawing/2014/main" id="{23F1C257-6068-4DBD-A910-3A0BB15AAD2B}"/>
              </a:ext>
            </a:extLst>
          </p:cNvPr>
          <p:cNvPicPr>
            <a:picLocks noChangeAspect="1"/>
          </p:cNvPicPr>
          <p:nvPr/>
        </p:nvPicPr>
        <p:blipFill>
          <a:blip r:embed="rId2"/>
          <a:stretch>
            <a:fillRect/>
          </a:stretch>
        </p:blipFill>
        <p:spPr>
          <a:xfrm>
            <a:off x="741463" y="1210409"/>
            <a:ext cx="2800350" cy="845099"/>
          </a:xfrm>
          <a:prstGeom prst="rect">
            <a:avLst/>
          </a:prstGeom>
          <a:ln>
            <a:noFill/>
          </a:ln>
          <a:effectLst>
            <a:outerShdw blurRad="292100" dist="139700" dir="2700000" algn="tl" rotWithShape="0">
              <a:srgbClr val="333333">
                <a:alpha val="65000"/>
              </a:srgbClr>
            </a:outerShdw>
          </a:effectLst>
        </p:spPr>
      </p:pic>
      <p:pic>
        <p:nvPicPr>
          <p:cNvPr id="9" name="Picture 8" descr="A person wearing a colorful dress&#10;&#10;Description automatically generated with medium confidence">
            <a:extLst>
              <a:ext uri="{FF2B5EF4-FFF2-40B4-BE49-F238E27FC236}">
                <a16:creationId xmlns:a16="http://schemas.microsoft.com/office/drawing/2014/main" id="{B9FBFBEF-4CB8-411E-A985-C9F4ACCCF50F}"/>
              </a:ext>
            </a:extLst>
          </p:cNvPr>
          <p:cNvPicPr>
            <a:picLocks noChangeAspect="1"/>
          </p:cNvPicPr>
          <p:nvPr/>
        </p:nvPicPr>
        <p:blipFill>
          <a:blip r:embed="rId3"/>
          <a:stretch>
            <a:fillRect/>
          </a:stretch>
        </p:blipFill>
        <p:spPr>
          <a:xfrm>
            <a:off x="798265" y="2319629"/>
            <a:ext cx="1904762" cy="1904762"/>
          </a:xfrm>
          <a:prstGeom prst="rect">
            <a:avLst/>
          </a:prstGeom>
          <a:ln>
            <a:noFill/>
          </a:ln>
          <a:effectLst>
            <a:outerShdw blurRad="292100" dist="139700" dir="2700000" algn="tl" rotWithShape="0">
              <a:srgbClr val="333333">
                <a:alpha val="65000"/>
              </a:srgbClr>
            </a:outerShdw>
          </a:effectLst>
        </p:spPr>
      </p:pic>
      <p:pic>
        <p:nvPicPr>
          <p:cNvPr id="11" name="Picture 10" descr="A picture containing clothing, wall, indoor, blue&#10;&#10;Description automatically generated">
            <a:extLst>
              <a:ext uri="{FF2B5EF4-FFF2-40B4-BE49-F238E27FC236}">
                <a16:creationId xmlns:a16="http://schemas.microsoft.com/office/drawing/2014/main" id="{500E1A63-76BB-43EE-BD33-2ED000FC01FB}"/>
              </a:ext>
            </a:extLst>
          </p:cNvPr>
          <p:cNvPicPr>
            <a:picLocks noChangeAspect="1"/>
          </p:cNvPicPr>
          <p:nvPr/>
        </p:nvPicPr>
        <p:blipFill>
          <a:blip r:embed="rId4"/>
          <a:stretch>
            <a:fillRect/>
          </a:stretch>
        </p:blipFill>
        <p:spPr>
          <a:xfrm>
            <a:off x="6761840" y="1516047"/>
            <a:ext cx="534767" cy="2673837"/>
          </a:xfrm>
          <a:prstGeom prst="rect">
            <a:avLst/>
          </a:prstGeom>
          <a:ln>
            <a:noFill/>
          </a:ln>
          <a:effectLst>
            <a:outerShdw blurRad="292100" dist="139700" dir="2700000" algn="tl" rotWithShape="0">
              <a:srgbClr val="333333">
                <a:alpha val="65000"/>
              </a:srgbClr>
            </a:outerShdw>
          </a:effectLst>
        </p:spPr>
      </p:pic>
      <p:pic>
        <p:nvPicPr>
          <p:cNvPr id="13" name="Picture 12" descr="A person wearing a red dress&#10;&#10;Description automatically generated with medium confidence">
            <a:extLst>
              <a:ext uri="{FF2B5EF4-FFF2-40B4-BE49-F238E27FC236}">
                <a16:creationId xmlns:a16="http://schemas.microsoft.com/office/drawing/2014/main" id="{265D4D35-EEB0-4EC3-966C-E0276E280EA9}"/>
              </a:ext>
            </a:extLst>
          </p:cNvPr>
          <p:cNvPicPr>
            <a:picLocks noChangeAspect="1"/>
          </p:cNvPicPr>
          <p:nvPr/>
        </p:nvPicPr>
        <p:blipFill>
          <a:blip r:embed="rId5"/>
          <a:stretch>
            <a:fillRect/>
          </a:stretch>
        </p:blipFill>
        <p:spPr>
          <a:xfrm>
            <a:off x="5516848" y="1516048"/>
            <a:ext cx="713023" cy="2673837"/>
          </a:xfrm>
          <a:prstGeom prst="rect">
            <a:avLst/>
          </a:prstGeom>
          <a:ln>
            <a:noFill/>
          </a:ln>
          <a:effectLst>
            <a:outerShdw blurRad="292100" dist="139700" dir="2700000" algn="tl" rotWithShape="0">
              <a:srgbClr val="333333">
                <a:alpha val="65000"/>
              </a:srgbClr>
            </a:outerShdw>
          </a:effectLst>
        </p:spPr>
      </p:pic>
      <p:pic>
        <p:nvPicPr>
          <p:cNvPr id="15" name="Picture 14" descr="A picture containing text, stationary, writing implement, pencil&#10;&#10;Description automatically generated">
            <a:extLst>
              <a:ext uri="{FF2B5EF4-FFF2-40B4-BE49-F238E27FC236}">
                <a16:creationId xmlns:a16="http://schemas.microsoft.com/office/drawing/2014/main" id="{69EB3A13-3751-4A6E-8205-E0996011B8F5}"/>
              </a:ext>
            </a:extLst>
          </p:cNvPr>
          <p:cNvPicPr>
            <a:picLocks noChangeAspect="1"/>
          </p:cNvPicPr>
          <p:nvPr/>
        </p:nvPicPr>
        <p:blipFill>
          <a:blip r:embed="rId6"/>
          <a:stretch>
            <a:fillRect/>
          </a:stretch>
        </p:blipFill>
        <p:spPr>
          <a:xfrm>
            <a:off x="3149427" y="2319629"/>
            <a:ext cx="1904762" cy="190476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83382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9"/>
        <p:cNvGrpSpPr/>
        <p:nvPr/>
      </p:nvGrpSpPr>
      <p:grpSpPr>
        <a:xfrm>
          <a:off x="0" y="0"/>
          <a:ext cx="0" cy="0"/>
          <a:chOff x="0" y="0"/>
          <a:chExt cx="0" cy="0"/>
        </a:xfrm>
      </p:grpSpPr>
      <p:pic>
        <p:nvPicPr>
          <p:cNvPr id="67" name="Picture 66">
            <a:extLst>
              <a:ext uri="{FF2B5EF4-FFF2-40B4-BE49-F238E27FC236}">
                <a16:creationId xmlns:a16="http://schemas.microsoft.com/office/drawing/2014/main" id="{A79DB811-FC0D-499A-822F-394B3D3BE0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cxnSp>
        <p:nvCxnSpPr>
          <p:cNvPr id="69" name="Straight Connector 68">
            <a:extLst>
              <a:ext uri="{FF2B5EF4-FFF2-40B4-BE49-F238E27FC236}">
                <a16:creationId xmlns:a16="http://schemas.microsoft.com/office/drawing/2014/main" id="{7195FD2E-5530-42DE-9741-9BC30E72077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26" y="1816099"/>
            <a:ext cx="7055474"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71" name="Rectangle 70">
            <a:extLst>
              <a:ext uri="{FF2B5EF4-FFF2-40B4-BE49-F238E27FC236}">
                <a16:creationId xmlns:a16="http://schemas.microsoft.com/office/drawing/2014/main" id="{46553AB8-AFF8-40AE-A53C-09FBBC03C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86D6575D-C99F-4105-BC67-882C8B1ED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4603" y="372066"/>
            <a:ext cx="2867411" cy="4412471"/>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Google Shape;60;p14"/>
          <p:cNvSpPr txBox="1">
            <a:spLocks noGrp="1"/>
          </p:cNvSpPr>
          <p:nvPr>
            <p:ph type="title"/>
          </p:nvPr>
        </p:nvSpPr>
        <p:spPr>
          <a:xfrm>
            <a:off x="791699" y="791307"/>
            <a:ext cx="1899682" cy="3595934"/>
          </a:xfrm>
          <a:prstGeom prst="rect">
            <a:avLst/>
          </a:prstGeom>
        </p:spPr>
        <p:txBody>
          <a:bodyPr spcFirstLastPara="1" vert="horz" lIns="91440" tIns="45720" rIns="91440" bIns="45720" rtlCol="0" anchor="ctr" anchorCtr="0">
            <a:normAutofit/>
          </a:bodyPr>
          <a:lstStyle/>
          <a:p>
            <a:pPr marL="0" lvl="0" indent="0" defTabSz="457200">
              <a:spcBef>
                <a:spcPct val="0"/>
              </a:spcBef>
              <a:spcAft>
                <a:spcPts val="0"/>
              </a:spcAft>
            </a:pPr>
            <a:r>
              <a:rPr lang="en-US" sz="3400" dirty="0">
                <a:solidFill>
                  <a:schemeClr val="accent2">
                    <a:lumMod val="50000"/>
                  </a:schemeClr>
                </a:solidFill>
              </a:rPr>
              <a:t>Overview</a:t>
            </a:r>
          </a:p>
        </p:txBody>
      </p:sp>
      <p:sp useBgFill="1">
        <p:nvSpPr>
          <p:cNvPr id="75" name="Rectangle 74">
            <a:extLst>
              <a:ext uri="{FF2B5EF4-FFF2-40B4-BE49-F238E27FC236}">
                <a16:creationId xmlns:a16="http://schemas.microsoft.com/office/drawing/2014/main" id="{991975BE-39CD-4AC1-85C4-5653651604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9039" y="-1"/>
            <a:ext cx="5654961" cy="51435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3" name="Google Shape;61;p14">
            <a:extLst>
              <a:ext uri="{FF2B5EF4-FFF2-40B4-BE49-F238E27FC236}">
                <a16:creationId xmlns:a16="http://schemas.microsoft.com/office/drawing/2014/main" id="{B80C5000-0B65-4CA6-85E3-DD84DE7E3C8B}"/>
              </a:ext>
            </a:extLst>
          </p:cNvPr>
          <p:cNvGraphicFramePr/>
          <p:nvPr>
            <p:extLst>
              <p:ext uri="{D42A27DB-BD31-4B8C-83A1-F6EECF244321}">
                <p14:modId xmlns:p14="http://schemas.microsoft.com/office/powerpoint/2010/main" val="1924383640"/>
              </p:ext>
            </p:extLst>
          </p:nvPr>
        </p:nvGraphicFramePr>
        <p:xfrm>
          <a:off x="4102554" y="603502"/>
          <a:ext cx="4435656" cy="393649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cxnSp>
        <p:nvCxnSpPr>
          <p:cNvPr id="3" name="Straight Connector 2">
            <a:extLst>
              <a:ext uri="{FF2B5EF4-FFF2-40B4-BE49-F238E27FC236}">
                <a16:creationId xmlns:a16="http://schemas.microsoft.com/office/drawing/2014/main" id="{CB5C6A02-C887-44F0-A0CE-522C045CE57A}"/>
              </a:ext>
            </a:extLst>
          </p:cNvPr>
          <p:cNvCxnSpPr/>
          <p:nvPr/>
        </p:nvCxnSpPr>
        <p:spPr>
          <a:xfrm>
            <a:off x="791699" y="2886075"/>
            <a:ext cx="1899682" cy="0"/>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DF56C-4BE4-4DBB-83EE-1DB36F761A76}"/>
              </a:ext>
            </a:extLst>
          </p:cNvPr>
          <p:cNvSpPr>
            <a:spLocks noGrp="1"/>
          </p:cNvSpPr>
          <p:nvPr>
            <p:ph type="title"/>
          </p:nvPr>
        </p:nvSpPr>
        <p:spPr>
          <a:xfrm>
            <a:off x="311700" y="326472"/>
            <a:ext cx="8520600" cy="572700"/>
          </a:xfrm>
        </p:spPr>
        <p:txBody>
          <a:bodyPr>
            <a:normAutofit fontScale="90000"/>
          </a:bodyPr>
          <a:lstStyle/>
          <a:p>
            <a:r>
              <a:rPr lang="en-IN" dirty="0">
                <a:solidFill>
                  <a:schemeClr val="accent2">
                    <a:lumMod val="75000"/>
                  </a:schemeClr>
                </a:solidFill>
              </a:rPr>
              <a:t>VIDEO ADS</a:t>
            </a:r>
          </a:p>
        </p:txBody>
      </p:sp>
      <p:pic>
        <p:nvPicPr>
          <p:cNvPr id="5" name="Picture 4">
            <a:extLst>
              <a:ext uri="{FF2B5EF4-FFF2-40B4-BE49-F238E27FC236}">
                <a16:creationId xmlns:a16="http://schemas.microsoft.com/office/drawing/2014/main" id="{07C983A8-77D8-487C-9A7B-5CA33A7020A3}"/>
              </a:ext>
            </a:extLst>
          </p:cNvPr>
          <p:cNvPicPr>
            <a:picLocks noChangeAspect="1"/>
          </p:cNvPicPr>
          <p:nvPr/>
        </p:nvPicPr>
        <p:blipFill>
          <a:blip r:embed="rId2"/>
          <a:stretch>
            <a:fillRect/>
          </a:stretch>
        </p:blipFill>
        <p:spPr>
          <a:xfrm>
            <a:off x="667090" y="1214438"/>
            <a:ext cx="2302236" cy="3316240"/>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05AC4436-9A28-4BFE-8DE0-085707656983}"/>
              </a:ext>
            </a:extLst>
          </p:cNvPr>
          <p:cNvPicPr>
            <a:picLocks noChangeAspect="1"/>
          </p:cNvPicPr>
          <p:nvPr/>
        </p:nvPicPr>
        <p:blipFill>
          <a:blip r:embed="rId3"/>
          <a:stretch>
            <a:fillRect/>
          </a:stretch>
        </p:blipFill>
        <p:spPr>
          <a:xfrm>
            <a:off x="3328988" y="1210937"/>
            <a:ext cx="5035233" cy="3319741"/>
          </a:xfrm>
          <a:prstGeom prst="rect">
            <a:avLst/>
          </a:prstGeom>
          <a:ln>
            <a:noFill/>
          </a:ln>
          <a:effectLst>
            <a:outerShdw blurRad="292100" dist="139700" dir="2700000" algn="tl" rotWithShape="0">
              <a:srgbClr val="333333">
                <a:alpha val="65000"/>
              </a:srgbClr>
            </a:outerShdw>
          </a:effectLst>
        </p:spPr>
      </p:pic>
      <p:cxnSp>
        <p:nvCxnSpPr>
          <p:cNvPr id="11" name="Straight Connector 10">
            <a:extLst>
              <a:ext uri="{FF2B5EF4-FFF2-40B4-BE49-F238E27FC236}">
                <a16:creationId xmlns:a16="http://schemas.microsoft.com/office/drawing/2014/main" id="{33089B4F-5E32-45BC-B7EC-0E8D8072DFA5}"/>
              </a:ext>
            </a:extLst>
          </p:cNvPr>
          <p:cNvCxnSpPr/>
          <p:nvPr/>
        </p:nvCxnSpPr>
        <p:spPr>
          <a:xfrm>
            <a:off x="3328988" y="899172"/>
            <a:ext cx="2457450"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273585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3"/>
        <p:cNvGrpSpPr/>
        <p:nvPr/>
      </p:nvGrpSpPr>
      <p:grpSpPr>
        <a:xfrm>
          <a:off x="0" y="0"/>
          <a:ext cx="0" cy="0"/>
          <a:chOff x="0" y="0"/>
          <a:chExt cx="0" cy="0"/>
        </a:xfrm>
      </p:grpSpPr>
      <p:pic>
        <p:nvPicPr>
          <p:cNvPr id="114" name="Picture 113">
            <a:extLst>
              <a:ext uri="{FF2B5EF4-FFF2-40B4-BE49-F238E27FC236}">
                <a16:creationId xmlns:a16="http://schemas.microsoft.com/office/drawing/2014/main" id="{A79DB811-FC0D-499A-822F-394B3D3BE0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cxnSp>
        <p:nvCxnSpPr>
          <p:cNvPr id="116" name="Straight Connector 115">
            <a:extLst>
              <a:ext uri="{FF2B5EF4-FFF2-40B4-BE49-F238E27FC236}">
                <a16:creationId xmlns:a16="http://schemas.microsoft.com/office/drawing/2014/main" id="{7195FD2E-5530-42DE-9741-9BC30E72077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26" y="1816099"/>
            <a:ext cx="7055474"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118" name="Rectangle 117">
            <a:extLst>
              <a:ext uri="{FF2B5EF4-FFF2-40B4-BE49-F238E27FC236}">
                <a16:creationId xmlns:a16="http://schemas.microsoft.com/office/drawing/2014/main" id="{46553AB8-AFF8-40AE-A53C-09FBBC03C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20" name="Rectangle 119">
            <a:extLst>
              <a:ext uri="{FF2B5EF4-FFF2-40B4-BE49-F238E27FC236}">
                <a16:creationId xmlns:a16="http://schemas.microsoft.com/office/drawing/2014/main" id="{86D6575D-C99F-4105-BC67-882C8B1ED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4603" y="372066"/>
            <a:ext cx="2867411" cy="4412471"/>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Google Shape;104;p21"/>
          <p:cNvSpPr txBox="1">
            <a:spLocks noGrp="1"/>
          </p:cNvSpPr>
          <p:nvPr>
            <p:ph type="title"/>
          </p:nvPr>
        </p:nvSpPr>
        <p:spPr>
          <a:xfrm>
            <a:off x="791699" y="791307"/>
            <a:ext cx="1899682" cy="3595934"/>
          </a:xfrm>
          <a:prstGeom prst="rect">
            <a:avLst/>
          </a:prstGeom>
        </p:spPr>
        <p:txBody>
          <a:bodyPr spcFirstLastPara="1" vert="horz" lIns="91440" tIns="45720" rIns="91440" bIns="45720" rtlCol="0" anchor="ctr" anchorCtr="0">
            <a:normAutofit/>
          </a:bodyPr>
          <a:lstStyle/>
          <a:p>
            <a:pPr marL="0" lvl="0" indent="0" defTabSz="457200">
              <a:spcBef>
                <a:spcPct val="0"/>
              </a:spcBef>
              <a:spcAft>
                <a:spcPts val="0"/>
              </a:spcAft>
            </a:pPr>
            <a:r>
              <a:rPr lang="en-US" sz="3700" dirty="0">
                <a:solidFill>
                  <a:schemeClr val="accent2">
                    <a:lumMod val="75000"/>
                  </a:schemeClr>
                </a:solidFill>
              </a:rPr>
              <a:t> </a:t>
            </a:r>
            <a:r>
              <a:rPr lang="en-US" sz="3700" dirty="0">
                <a:solidFill>
                  <a:schemeClr val="accent2">
                    <a:lumMod val="50000"/>
                  </a:schemeClr>
                </a:solidFill>
              </a:rPr>
              <a:t>Social Media</a:t>
            </a:r>
          </a:p>
        </p:txBody>
      </p:sp>
      <p:sp useBgFill="1">
        <p:nvSpPr>
          <p:cNvPr id="122" name="Rectangle 121">
            <a:extLst>
              <a:ext uri="{FF2B5EF4-FFF2-40B4-BE49-F238E27FC236}">
                <a16:creationId xmlns:a16="http://schemas.microsoft.com/office/drawing/2014/main" id="{991975BE-39CD-4AC1-85C4-5653651604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9039" y="-1"/>
            <a:ext cx="5654961" cy="51435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10" name="Google Shape;105;p21">
            <a:extLst>
              <a:ext uri="{FF2B5EF4-FFF2-40B4-BE49-F238E27FC236}">
                <a16:creationId xmlns:a16="http://schemas.microsoft.com/office/drawing/2014/main" id="{17B1D175-8F4B-4CEB-8A2C-F0A51F7B0D91}"/>
              </a:ext>
            </a:extLst>
          </p:cNvPr>
          <p:cNvGraphicFramePr/>
          <p:nvPr>
            <p:extLst>
              <p:ext uri="{D42A27DB-BD31-4B8C-83A1-F6EECF244321}">
                <p14:modId xmlns:p14="http://schemas.microsoft.com/office/powerpoint/2010/main" val="559175664"/>
              </p:ext>
            </p:extLst>
          </p:nvPr>
        </p:nvGraphicFramePr>
        <p:xfrm>
          <a:off x="4054192" y="503250"/>
          <a:ext cx="4435656" cy="393649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47B7F-1903-46A1-BDD2-82BC82417F09}"/>
              </a:ext>
            </a:extLst>
          </p:cNvPr>
          <p:cNvSpPr>
            <a:spLocks noGrp="1"/>
          </p:cNvSpPr>
          <p:nvPr>
            <p:ph type="title"/>
          </p:nvPr>
        </p:nvSpPr>
        <p:spPr>
          <a:xfrm>
            <a:off x="311698" y="374501"/>
            <a:ext cx="8520600" cy="572700"/>
          </a:xfrm>
        </p:spPr>
        <p:txBody>
          <a:bodyPr>
            <a:normAutofit fontScale="90000"/>
          </a:bodyPr>
          <a:lstStyle/>
          <a:p>
            <a:r>
              <a:rPr lang="en-IN" dirty="0">
                <a:solidFill>
                  <a:schemeClr val="accent2">
                    <a:lumMod val="50000"/>
                  </a:schemeClr>
                </a:solidFill>
              </a:rPr>
              <a:t>Facebook</a:t>
            </a:r>
          </a:p>
        </p:txBody>
      </p:sp>
      <p:cxnSp>
        <p:nvCxnSpPr>
          <p:cNvPr id="5" name="Straight Connector 4">
            <a:extLst>
              <a:ext uri="{FF2B5EF4-FFF2-40B4-BE49-F238E27FC236}">
                <a16:creationId xmlns:a16="http://schemas.microsoft.com/office/drawing/2014/main" id="{96931FA9-9E49-497C-97D1-E1B0382E3538}"/>
              </a:ext>
            </a:extLst>
          </p:cNvPr>
          <p:cNvCxnSpPr/>
          <p:nvPr/>
        </p:nvCxnSpPr>
        <p:spPr>
          <a:xfrm>
            <a:off x="3618307" y="889137"/>
            <a:ext cx="1907381" cy="0"/>
          </a:xfrm>
          <a:prstGeom prst="line">
            <a:avLst/>
          </a:prstGeom>
        </p:spPr>
        <p:style>
          <a:lnRef idx="3">
            <a:schemeClr val="accent1"/>
          </a:lnRef>
          <a:fillRef idx="0">
            <a:schemeClr val="accent1"/>
          </a:fillRef>
          <a:effectRef idx="2">
            <a:schemeClr val="accent1"/>
          </a:effectRef>
          <a:fontRef idx="minor">
            <a:schemeClr val="tx1"/>
          </a:fontRef>
        </p:style>
      </p:cxnSp>
      <p:pic>
        <p:nvPicPr>
          <p:cNvPr id="7" name="Picture 6" descr="Graphical user interface, website&#10;&#10;Description automatically generated">
            <a:extLst>
              <a:ext uri="{FF2B5EF4-FFF2-40B4-BE49-F238E27FC236}">
                <a16:creationId xmlns:a16="http://schemas.microsoft.com/office/drawing/2014/main" id="{4321E262-7D45-4030-B47E-B88683964994}"/>
              </a:ext>
            </a:extLst>
          </p:cNvPr>
          <p:cNvPicPr>
            <a:picLocks noChangeAspect="1"/>
          </p:cNvPicPr>
          <p:nvPr/>
        </p:nvPicPr>
        <p:blipFill>
          <a:blip r:embed="rId2"/>
          <a:stretch>
            <a:fillRect/>
          </a:stretch>
        </p:blipFill>
        <p:spPr>
          <a:xfrm>
            <a:off x="851307" y="1012783"/>
            <a:ext cx="3179067" cy="3553075"/>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8E9020E7-5461-4C1B-B668-88B456E69DEA}"/>
              </a:ext>
            </a:extLst>
          </p:cNvPr>
          <p:cNvSpPr txBox="1"/>
          <p:nvPr/>
        </p:nvSpPr>
        <p:spPr>
          <a:xfrm>
            <a:off x="4243753" y="1424225"/>
            <a:ext cx="4106985" cy="2862322"/>
          </a:xfrm>
          <a:prstGeom prst="rect">
            <a:avLst/>
          </a:prstGeom>
          <a:noFill/>
        </p:spPr>
        <p:txBody>
          <a:bodyPr wrap="square">
            <a:spAutoFit/>
          </a:bodyPr>
          <a:lstStyle/>
          <a:p>
            <a:pPr marL="285750" indent="-285750">
              <a:buFont typeface="Arial" panose="020B0604020202020204" pitchFamily="34" charset="0"/>
              <a:buChar char="•"/>
            </a:pPr>
            <a:r>
              <a:rPr lang="en-US" dirty="0"/>
              <a:t>There is currently 0 followers in our page, but we are targeting a minimum 500 followers by the end of August.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want to post more photos and videos for the people about our content.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also wants to conduct  Facebook lives regularly as per content calendar.</a:t>
            </a:r>
          </a:p>
          <a:p>
            <a:endParaRPr lang="en-US" dirty="0"/>
          </a:p>
        </p:txBody>
      </p:sp>
    </p:spTree>
    <p:extLst>
      <p:ext uri="{BB962C8B-B14F-4D97-AF65-F5344CB8AC3E}">
        <p14:creationId xmlns:p14="http://schemas.microsoft.com/office/powerpoint/2010/main" val="9679338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FB744-2AA6-4E82-A666-964553A3A496}"/>
              </a:ext>
            </a:extLst>
          </p:cNvPr>
          <p:cNvSpPr>
            <a:spLocks noGrp="1"/>
          </p:cNvSpPr>
          <p:nvPr>
            <p:ph type="title"/>
          </p:nvPr>
        </p:nvSpPr>
        <p:spPr/>
        <p:txBody>
          <a:bodyPr>
            <a:normAutofit fontScale="90000"/>
          </a:bodyPr>
          <a:lstStyle/>
          <a:p>
            <a:r>
              <a:rPr lang="en-IN" dirty="0">
                <a:solidFill>
                  <a:schemeClr val="accent2">
                    <a:lumMod val="50000"/>
                  </a:schemeClr>
                </a:solidFill>
              </a:rPr>
              <a:t>Instagram</a:t>
            </a:r>
          </a:p>
        </p:txBody>
      </p:sp>
      <p:cxnSp>
        <p:nvCxnSpPr>
          <p:cNvPr id="7" name="Straight Connector 6">
            <a:extLst>
              <a:ext uri="{FF2B5EF4-FFF2-40B4-BE49-F238E27FC236}">
                <a16:creationId xmlns:a16="http://schemas.microsoft.com/office/drawing/2014/main" id="{E0336295-B9F2-499A-B5DC-37A30F8B4CC6}"/>
              </a:ext>
            </a:extLst>
          </p:cNvPr>
          <p:cNvCxnSpPr/>
          <p:nvPr/>
        </p:nvCxnSpPr>
        <p:spPr>
          <a:xfrm>
            <a:off x="3600450" y="1039156"/>
            <a:ext cx="1943100" cy="0"/>
          </a:xfrm>
          <a:prstGeom prst="line">
            <a:avLst/>
          </a:prstGeom>
        </p:spPr>
        <p:style>
          <a:lnRef idx="3">
            <a:schemeClr val="accent1"/>
          </a:lnRef>
          <a:fillRef idx="0">
            <a:schemeClr val="accent1"/>
          </a:fillRef>
          <a:effectRef idx="2">
            <a:schemeClr val="accent1"/>
          </a:effectRef>
          <a:fontRef idx="minor">
            <a:schemeClr val="tx1"/>
          </a:fontRef>
        </p:style>
      </p:cxnSp>
      <p:pic>
        <p:nvPicPr>
          <p:cNvPr id="9" name="Picture 8">
            <a:extLst>
              <a:ext uri="{FF2B5EF4-FFF2-40B4-BE49-F238E27FC236}">
                <a16:creationId xmlns:a16="http://schemas.microsoft.com/office/drawing/2014/main" id="{C7831641-7104-4147-A0F0-F0083BFCBE5E}"/>
              </a:ext>
            </a:extLst>
          </p:cNvPr>
          <p:cNvPicPr>
            <a:picLocks noChangeAspect="1"/>
          </p:cNvPicPr>
          <p:nvPr/>
        </p:nvPicPr>
        <p:blipFill>
          <a:blip r:embed="rId2"/>
          <a:stretch>
            <a:fillRect/>
          </a:stretch>
        </p:blipFill>
        <p:spPr>
          <a:xfrm>
            <a:off x="906584" y="1241137"/>
            <a:ext cx="4535366" cy="1409977"/>
          </a:xfrm>
          <a:prstGeom prst="rect">
            <a:avLst/>
          </a:prstGeom>
          <a:ln>
            <a:noFill/>
          </a:ln>
          <a:effectLst>
            <a:outerShdw blurRad="292100" dist="139700" dir="2700000" algn="tl" rotWithShape="0">
              <a:srgbClr val="333333">
                <a:alpha val="65000"/>
              </a:srgbClr>
            </a:outerShdw>
          </a:effectLst>
        </p:spPr>
      </p:pic>
      <p:sp>
        <p:nvSpPr>
          <p:cNvPr id="11" name="TextBox 10">
            <a:extLst>
              <a:ext uri="{FF2B5EF4-FFF2-40B4-BE49-F238E27FC236}">
                <a16:creationId xmlns:a16="http://schemas.microsoft.com/office/drawing/2014/main" id="{C131B2F4-A4CC-4F0D-8CD7-21B79C1488F1}"/>
              </a:ext>
            </a:extLst>
          </p:cNvPr>
          <p:cNvSpPr txBox="1"/>
          <p:nvPr/>
        </p:nvSpPr>
        <p:spPr>
          <a:xfrm>
            <a:off x="906584" y="2853094"/>
            <a:ext cx="5795108" cy="1446550"/>
          </a:xfrm>
          <a:prstGeom prst="rect">
            <a:avLst/>
          </a:prstGeom>
          <a:noFill/>
        </p:spPr>
        <p:txBody>
          <a:bodyPr wrap="square">
            <a:spAutoFit/>
          </a:bodyPr>
          <a:lstStyle/>
          <a:p>
            <a:pPr marL="285750" indent="-285750">
              <a:buFont typeface="Arial" panose="020B0604020202020204" pitchFamily="34" charset="0"/>
              <a:buChar char="•"/>
            </a:pPr>
            <a:r>
              <a:rPr lang="en-US" sz="1400" dirty="0"/>
              <a:t>Our Instagram page currently have 0 followers. But we are targeting to have 500 followers by the end of August.</a:t>
            </a:r>
          </a:p>
          <a:p>
            <a:pPr marL="285750" indent="-285750">
              <a:buFont typeface="Arial" panose="020B0604020202020204" pitchFamily="34" charset="0"/>
              <a:buChar char="•"/>
            </a:pPr>
            <a:r>
              <a:rPr lang="en-US" sz="1400" dirty="0"/>
              <a:t>We have planned to posts content regularly as per the content calendar. Also planning to conduct regularly live sessions  and keep answering the queries of our followers.  </a:t>
            </a:r>
          </a:p>
          <a:p>
            <a:endParaRPr lang="en-US" dirty="0"/>
          </a:p>
        </p:txBody>
      </p:sp>
    </p:spTree>
    <p:extLst>
      <p:ext uri="{BB962C8B-B14F-4D97-AF65-F5344CB8AC3E}">
        <p14:creationId xmlns:p14="http://schemas.microsoft.com/office/powerpoint/2010/main" val="39452272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27188-5BC1-4EA3-BD4E-D730347DE969}"/>
              </a:ext>
            </a:extLst>
          </p:cNvPr>
          <p:cNvSpPr>
            <a:spLocks noGrp="1"/>
          </p:cNvSpPr>
          <p:nvPr>
            <p:ph type="title"/>
          </p:nvPr>
        </p:nvSpPr>
        <p:spPr>
          <a:xfrm>
            <a:off x="311700" y="359300"/>
            <a:ext cx="8520600" cy="572700"/>
          </a:xfrm>
        </p:spPr>
        <p:txBody>
          <a:bodyPr>
            <a:normAutofit fontScale="90000"/>
          </a:bodyPr>
          <a:lstStyle/>
          <a:p>
            <a:r>
              <a:rPr lang="en-IN" dirty="0">
                <a:solidFill>
                  <a:schemeClr val="accent2">
                    <a:lumMod val="50000"/>
                  </a:schemeClr>
                </a:solidFill>
              </a:rPr>
              <a:t>YouTube</a:t>
            </a:r>
          </a:p>
        </p:txBody>
      </p:sp>
      <p:cxnSp>
        <p:nvCxnSpPr>
          <p:cNvPr id="5" name="Straight Connector 4">
            <a:extLst>
              <a:ext uri="{FF2B5EF4-FFF2-40B4-BE49-F238E27FC236}">
                <a16:creationId xmlns:a16="http://schemas.microsoft.com/office/drawing/2014/main" id="{63C01C00-871B-4254-B21A-AE8551108778}"/>
              </a:ext>
            </a:extLst>
          </p:cNvPr>
          <p:cNvCxnSpPr/>
          <p:nvPr/>
        </p:nvCxnSpPr>
        <p:spPr>
          <a:xfrm>
            <a:off x="3736181" y="932000"/>
            <a:ext cx="1693069" cy="0"/>
          </a:xfrm>
          <a:prstGeom prst="line">
            <a:avLst/>
          </a:prstGeom>
        </p:spPr>
        <p:style>
          <a:lnRef idx="3">
            <a:schemeClr val="accent1"/>
          </a:lnRef>
          <a:fillRef idx="0">
            <a:schemeClr val="accent1"/>
          </a:fillRef>
          <a:effectRef idx="2">
            <a:schemeClr val="accent1"/>
          </a:effectRef>
          <a:fontRef idx="minor">
            <a:schemeClr val="tx1"/>
          </a:fontRef>
        </p:style>
      </p:cxnSp>
      <p:pic>
        <p:nvPicPr>
          <p:cNvPr id="7" name="Picture 6" descr="A screen shot of a game&#10;&#10;Description automatically generated with low confidence">
            <a:extLst>
              <a:ext uri="{FF2B5EF4-FFF2-40B4-BE49-F238E27FC236}">
                <a16:creationId xmlns:a16="http://schemas.microsoft.com/office/drawing/2014/main" id="{3F182E87-8E72-4492-86E3-5527AB8DF7A2}"/>
              </a:ext>
            </a:extLst>
          </p:cNvPr>
          <p:cNvPicPr>
            <a:picLocks noChangeAspect="1"/>
          </p:cNvPicPr>
          <p:nvPr/>
        </p:nvPicPr>
        <p:blipFill>
          <a:blip r:embed="rId2"/>
          <a:stretch>
            <a:fillRect/>
          </a:stretch>
        </p:blipFill>
        <p:spPr>
          <a:xfrm>
            <a:off x="1584731" y="1012653"/>
            <a:ext cx="5995968" cy="2645097"/>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2676126D-7C30-4DA7-AFB3-A38AEB25992F}"/>
              </a:ext>
            </a:extLst>
          </p:cNvPr>
          <p:cNvSpPr txBox="1"/>
          <p:nvPr/>
        </p:nvSpPr>
        <p:spPr>
          <a:xfrm>
            <a:off x="942699" y="3738402"/>
            <a:ext cx="7280031" cy="738664"/>
          </a:xfrm>
          <a:prstGeom prst="rect">
            <a:avLst/>
          </a:prstGeom>
          <a:noFill/>
        </p:spPr>
        <p:txBody>
          <a:bodyPr wrap="square">
            <a:spAutoFit/>
          </a:bodyPr>
          <a:lstStyle/>
          <a:p>
            <a:pPr marL="285750" indent="-285750" algn="ctr">
              <a:buFont typeface="Arial" panose="020B0604020202020204" pitchFamily="34" charset="0"/>
              <a:buChar char="•"/>
            </a:pPr>
            <a:r>
              <a:rPr lang="en-US" sz="1400" dirty="0"/>
              <a:t>Our YouTube Channel currently have zero subscribers but targeting to have 300 subscribers by the end of this year.</a:t>
            </a:r>
          </a:p>
          <a:p>
            <a:pPr marL="285750" indent="-285750" algn="ctr">
              <a:buFont typeface="Arial" panose="020B0604020202020204" pitchFamily="34" charset="0"/>
              <a:buChar char="•"/>
            </a:pPr>
            <a:r>
              <a:rPr lang="en-US" sz="1400" dirty="0"/>
              <a:t>We plan on posting videos according to our content calendar. </a:t>
            </a:r>
          </a:p>
        </p:txBody>
      </p:sp>
    </p:spTree>
    <p:extLst>
      <p:ext uri="{BB962C8B-B14F-4D97-AF65-F5344CB8AC3E}">
        <p14:creationId xmlns:p14="http://schemas.microsoft.com/office/powerpoint/2010/main" val="28128980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Shape 112"/>
        <p:cNvGrpSpPr/>
        <p:nvPr/>
      </p:nvGrpSpPr>
      <p:grpSpPr>
        <a:xfrm>
          <a:off x="0" y="0"/>
          <a:ext cx="0" cy="0"/>
          <a:chOff x="0" y="0"/>
          <a:chExt cx="0" cy="0"/>
        </a:xfrm>
      </p:grpSpPr>
      <p:pic>
        <p:nvPicPr>
          <p:cNvPr id="128" name="Picture 118">
            <a:extLst>
              <a:ext uri="{FF2B5EF4-FFF2-40B4-BE49-F238E27FC236}">
                <a16:creationId xmlns:a16="http://schemas.microsoft.com/office/drawing/2014/main" id="{54173A58-B122-4342-8641-2C7187495DC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cxnSp>
        <p:nvCxnSpPr>
          <p:cNvPr id="129" name="Straight Connector 120">
            <a:extLst>
              <a:ext uri="{FF2B5EF4-FFF2-40B4-BE49-F238E27FC236}">
                <a16:creationId xmlns:a16="http://schemas.microsoft.com/office/drawing/2014/main" id="{9E3E38EB-06F9-40C9-B3E2-7CC1363B99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26" y="1816099"/>
            <a:ext cx="7055474"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pic>
        <p:nvPicPr>
          <p:cNvPr id="130" name="Picture 122">
            <a:extLst>
              <a:ext uri="{FF2B5EF4-FFF2-40B4-BE49-F238E27FC236}">
                <a16:creationId xmlns:a16="http://schemas.microsoft.com/office/drawing/2014/main" id="{F4602F8C-E1EC-4202-83F7-93670CAFAE2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p:nvSpPr>
          <p:cNvPr id="113" name="Google Shape;113;p22"/>
          <p:cNvSpPr txBox="1">
            <a:spLocks noGrp="1"/>
          </p:cNvSpPr>
          <p:nvPr>
            <p:ph type="title"/>
          </p:nvPr>
        </p:nvSpPr>
        <p:spPr>
          <a:xfrm>
            <a:off x="5645966" y="816767"/>
            <a:ext cx="2520579" cy="977900"/>
          </a:xfrm>
          <a:prstGeom prst="rect">
            <a:avLst/>
          </a:prstGeom>
        </p:spPr>
        <p:txBody>
          <a:bodyPr spcFirstLastPara="1" vert="horz" lIns="91440" tIns="45720" rIns="91440" bIns="45720" rtlCol="0" anchor="ctr" anchorCtr="0">
            <a:normAutofit/>
          </a:bodyPr>
          <a:lstStyle/>
          <a:p>
            <a:pPr marL="0" lvl="0" indent="0" defTabSz="457200">
              <a:lnSpc>
                <a:spcPct val="90000"/>
              </a:lnSpc>
              <a:spcBef>
                <a:spcPct val="0"/>
              </a:spcBef>
              <a:spcAft>
                <a:spcPts val="0"/>
              </a:spcAft>
            </a:pPr>
            <a:r>
              <a:rPr lang="en-US" sz="2400" dirty="0">
                <a:solidFill>
                  <a:schemeClr val="accent2">
                    <a:lumMod val="50000"/>
                  </a:schemeClr>
                </a:solidFill>
              </a:rPr>
              <a:t>Social Media Content Calendar</a:t>
            </a:r>
          </a:p>
        </p:txBody>
      </p:sp>
      <p:sp>
        <p:nvSpPr>
          <p:cNvPr id="131" name="Rectangle 124">
            <a:extLst>
              <a:ext uri="{FF2B5EF4-FFF2-40B4-BE49-F238E27FC236}">
                <a16:creationId xmlns:a16="http://schemas.microsoft.com/office/drawing/2014/main" id="{B4E31948-EA92-4179-8BB5-5451F6E3D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482" y="819150"/>
            <a:ext cx="4457015" cy="3386328"/>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Calendar&#10;&#10;Description automatically generated">
            <a:extLst>
              <a:ext uri="{FF2B5EF4-FFF2-40B4-BE49-F238E27FC236}">
                <a16:creationId xmlns:a16="http://schemas.microsoft.com/office/drawing/2014/main" id="{96F24280-B1A2-46A8-A82A-A33C1C295781}"/>
              </a:ext>
            </a:extLst>
          </p:cNvPr>
          <p:cNvPicPr>
            <a:picLocks noChangeAspect="1"/>
          </p:cNvPicPr>
          <p:nvPr/>
        </p:nvPicPr>
        <p:blipFill rotWithShape="1">
          <a:blip r:embed="rId5"/>
          <a:srcRect r="3" b="884"/>
          <a:stretch/>
        </p:blipFill>
        <p:spPr>
          <a:xfrm>
            <a:off x="638629" y="736599"/>
            <a:ext cx="4884057" cy="3662642"/>
          </a:xfrm>
          <a:prstGeom prst="rect">
            <a:avLst/>
          </a:prstGeom>
          <a:ln>
            <a:noFill/>
          </a:ln>
          <a:effectLst>
            <a:outerShdw blurRad="190500" algn="tl" rotWithShape="0">
              <a:srgbClr val="000000">
                <a:alpha val="70000"/>
              </a:srgbClr>
            </a:outerShdw>
          </a:effectLst>
        </p:spPr>
      </p:pic>
      <p:cxnSp>
        <p:nvCxnSpPr>
          <p:cNvPr id="127" name="Straight Connector 126">
            <a:extLst>
              <a:ext uri="{FF2B5EF4-FFF2-40B4-BE49-F238E27FC236}">
                <a16:creationId xmlns:a16="http://schemas.microsoft.com/office/drawing/2014/main" id="{C483CC4B-D7FE-41C7-8BDC-1FF487C9CC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40066" y="1800479"/>
            <a:ext cx="2532381" cy="0"/>
          </a:xfrm>
          <a:prstGeom prst="line">
            <a:avLst/>
          </a:prstGeom>
        </p:spPr>
        <p:style>
          <a:lnRef idx="2">
            <a:schemeClr val="accent1"/>
          </a:lnRef>
          <a:fillRef idx="0">
            <a:schemeClr val="accent1"/>
          </a:fillRef>
          <a:effectRef idx="1">
            <a:schemeClr val="accent1"/>
          </a:effectRef>
          <a:fontRef idx="minor">
            <a:schemeClr val="tx1"/>
          </a:fontRef>
        </p:style>
      </p:cxnSp>
      <p:pic>
        <p:nvPicPr>
          <p:cNvPr id="5" name="Picture 4" descr="Icon&#10;&#10;Description automatically generated">
            <a:extLst>
              <a:ext uri="{FF2B5EF4-FFF2-40B4-BE49-F238E27FC236}">
                <a16:creationId xmlns:a16="http://schemas.microsoft.com/office/drawing/2014/main" id="{EA3A3A62-CF60-4FAB-BF68-75391513A9E9}"/>
              </a:ext>
            </a:extLst>
          </p:cNvPr>
          <p:cNvPicPr>
            <a:picLocks noChangeAspect="1"/>
          </p:cNvPicPr>
          <p:nvPr/>
        </p:nvPicPr>
        <p:blipFill>
          <a:blip r:embed="rId6"/>
          <a:stretch>
            <a:fillRect/>
          </a:stretch>
        </p:blipFill>
        <p:spPr>
          <a:xfrm>
            <a:off x="6042883" y="1915293"/>
            <a:ext cx="2281635" cy="1960614"/>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39CD864-9B80-4217-918A-A08DD42815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cxnSp>
        <p:nvCxnSpPr>
          <p:cNvPr id="9" name="Straight Connector 8">
            <a:extLst>
              <a:ext uri="{FF2B5EF4-FFF2-40B4-BE49-F238E27FC236}">
                <a16:creationId xmlns:a16="http://schemas.microsoft.com/office/drawing/2014/main" id="{1C376FBE-D09E-4799-BCF8-13452CEC18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019299" y="2641598"/>
            <a:ext cx="5111751"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useBgFill="1">
        <p:nvSpPr>
          <p:cNvPr id="11" name="Rectangle 10">
            <a:extLst>
              <a:ext uri="{FF2B5EF4-FFF2-40B4-BE49-F238E27FC236}">
                <a16:creationId xmlns:a16="http://schemas.microsoft.com/office/drawing/2014/main" id="{5CCAF7D5-2AD8-4BDF-BE92-13524EA045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F8C92429-C2FF-43F8-9F54-FF73D1271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2" y="0"/>
            <a:ext cx="914399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B8E75E6-FD49-46E3-B23E-9D5C97110F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600" y="471404"/>
            <a:ext cx="8178799" cy="4200691"/>
          </a:xfrm>
          <a:prstGeom prst="rect">
            <a:avLst/>
          </a:prstGeom>
          <a:solidFill>
            <a:schemeClr val="accent6"/>
          </a:solidFill>
          <a:ln cap="sq">
            <a:noFill/>
            <a:miter lim="800000"/>
          </a:ln>
          <a:effectLst>
            <a:outerShdw blurRad="114300" dist="127000" dir="5400000" sx="99000" sy="99000" algn="t" rotWithShape="0">
              <a:prstClr val="black">
                <a:alpha val="40000"/>
              </a:prstClr>
            </a:outerShdw>
          </a:effectLst>
          <a:scene3d>
            <a:camera prst="orthographicFront"/>
            <a:lightRig rig="twoPt" dir="t"/>
          </a:scene3d>
          <a:sp3d contourW="6350">
            <a:contourClr>
              <a:schemeClr val="accent6"/>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8EE6BA1-F87F-4073-B5AB-365A42AD3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4647" y="593217"/>
            <a:ext cx="7934706" cy="3957066"/>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w="15875">
            <a:noFill/>
            <a:miter lim="800000"/>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AE20B27-7284-4F75-9228-5572AD00CF2C}"/>
              </a:ext>
            </a:extLst>
          </p:cNvPr>
          <p:cNvSpPr>
            <a:spLocks noGrp="1"/>
          </p:cNvSpPr>
          <p:nvPr>
            <p:ph type="title"/>
          </p:nvPr>
        </p:nvSpPr>
        <p:spPr>
          <a:xfrm>
            <a:off x="973183" y="725589"/>
            <a:ext cx="7197632" cy="1879072"/>
          </a:xfrm>
        </p:spPr>
        <p:txBody>
          <a:bodyPr vert="horz" lIns="91440" tIns="45720" rIns="91440" bIns="45720" rtlCol="0" anchor="ctr">
            <a:normAutofit/>
          </a:bodyPr>
          <a:lstStyle/>
          <a:p>
            <a:pPr defTabSz="457200">
              <a:spcBef>
                <a:spcPct val="0"/>
              </a:spcBef>
            </a:pPr>
            <a:r>
              <a:rPr lang="en-US" sz="4500" dirty="0">
                <a:solidFill>
                  <a:srgbClr val="FFFFFF"/>
                </a:solidFill>
              </a:rPr>
              <a:t>THANK YOU!</a:t>
            </a:r>
          </a:p>
        </p:txBody>
      </p:sp>
      <p:cxnSp>
        <p:nvCxnSpPr>
          <p:cNvPr id="19" name="Straight Connector 18">
            <a:extLst>
              <a:ext uri="{FF2B5EF4-FFF2-40B4-BE49-F238E27FC236}">
                <a16:creationId xmlns:a16="http://schemas.microsoft.com/office/drawing/2014/main" id="{19B678A5-A064-46A6-817F-AE02396CCF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84163" y="3577472"/>
            <a:ext cx="975673"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22DCFF95-D892-4ED6-A6AB-17E94A82D9AA}"/>
              </a:ext>
            </a:extLst>
          </p:cNvPr>
          <p:cNvPicPr>
            <a:picLocks noChangeAspect="1"/>
          </p:cNvPicPr>
          <p:nvPr/>
        </p:nvPicPr>
        <p:blipFill>
          <a:blip r:embed="rId4"/>
          <a:stretch>
            <a:fillRect/>
          </a:stretch>
        </p:blipFill>
        <p:spPr>
          <a:xfrm>
            <a:off x="3834264" y="2097118"/>
            <a:ext cx="1475469" cy="1480354"/>
          </a:xfrm>
          <a:prstGeom prst="rect">
            <a:avLst/>
          </a:prstGeom>
        </p:spPr>
      </p:pic>
    </p:spTree>
    <p:extLst>
      <p:ext uri="{BB962C8B-B14F-4D97-AF65-F5344CB8AC3E}">
        <p14:creationId xmlns:p14="http://schemas.microsoft.com/office/powerpoint/2010/main" val="2551466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92E7AF0-A589-43B3-A1DE-8807EC76976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p:nvSpPr>
          <p:cNvPr id="2" name="Title 1">
            <a:extLst>
              <a:ext uri="{FF2B5EF4-FFF2-40B4-BE49-F238E27FC236}">
                <a16:creationId xmlns:a16="http://schemas.microsoft.com/office/drawing/2014/main" id="{D85D9B43-8679-47AC-8F20-F71E21E6A1C9}"/>
              </a:ext>
            </a:extLst>
          </p:cNvPr>
          <p:cNvSpPr>
            <a:spLocks noGrp="1"/>
          </p:cNvSpPr>
          <p:nvPr>
            <p:ph type="title"/>
          </p:nvPr>
        </p:nvSpPr>
        <p:spPr>
          <a:xfrm>
            <a:off x="971551" y="1193007"/>
            <a:ext cx="2745042" cy="537621"/>
          </a:xfrm>
        </p:spPr>
        <p:txBody>
          <a:bodyPr anchor="b">
            <a:normAutofit/>
          </a:bodyPr>
          <a:lstStyle/>
          <a:p>
            <a:r>
              <a:rPr lang="en-IN" sz="2800" dirty="0">
                <a:solidFill>
                  <a:schemeClr val="accent2">
                    <a:lumMod val="50000"/>
                  </a:schemeClr>
                </a:solidFill>
              </a:rPr>
              <a:t>Current Status</a:t>
            </a:r>
          </a:p>
        </p:txBody>
      </p:sp>
      <p:cxnSp>
        <p:nvCxnSpPr>
          <p:cNvPr id="14" name="Straight Connector 13">
            <a:extLst>
              <a:ext uri="{FF2B5EF4-FFF2-40B4-BE49-F238E27FC236}">
                <a16:creationId xmlns:a16="http://schemas.microsoft.com/office/drawing/2014/main" id="{29BCDD02-D5E3-4D30-8587-66036C8910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71550" y="1800479"/>
            <a:ext cx="2745043"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Content Placeholder 8">
            <a:extLst>
              <a:ext uri="{FF2B5EF4-FFF2-40B4-BE49-F238E27FC236}">
                <a16:creationId xmlns:a16="http://schemas.microsoft.com/office/drawing/2014/main" id="{072FED64-184F-4139-BAF5-2457DE4C952D}"/>
              </a:ext>
            </a:extLst>
          </p:cNvPr>
          <p:cNvSpPr>
            <a:spLocks noGrp="1"/>
          </p:cNvSpPr>
          <p:nvPr>
            <p:ph idx="1"/>
          </p:nvPr>
        </p:nvSpPr>
        <p:spPr>
          <a:xfrm>
            <a:off x="971550" y="1870330"/>
            <a:ext cx="2745043" cy="2536571"/>
          </a:xfrm>
        </p:spPr>
        <p:txBody>
          <a:bodyPr>
            <a:normAutofit/>
          </a:bodyPr>
          <a:lstStyle/>
          <a:p>
            <a:pPr marL="0" indent="0">
              <a:buNone/>
            </a:pPr>
            <a:r>
              <a:rPr lang="en-US" sz="1200" dirty="0"/>
              <a:t>History of my Domain</a:t>
            </a:r>
          </a:p>
          <a:p>
            <a:pPr marL="0" indent="0">
              <a:buNone/>
            </a:pPr>
            <a:r>
              <a:rPr lang="en-US" sz="1200" dirty="0"/>
              <a:t>Details of my domain gathered from Whois Lookup web. Blogspot.com is genuine and certified domain provider for my blog.</a:t>
            </a:r>
          </a:p>
        </p:txBody>
      </p:sp>
      <p:pic>
        <p:nvPicPr>
          <p:cNvPr id="5" name="Content Placeholder 4">
            <a:extLst>
              <a:ext uri="{FF2B5EF4-FFF2-40B4-BE49-F238E27FC236}">
                <a16:creationId xmlns:a16="http://schemas.microsoft.com/office/drawing/2014/main" id="{083CB8BD-FA74-4B33-91C6-823F3F3F31CD}"/>
              </a:ext>
            </a:extLst>
          </p:cNvPr>
          <p:cNvPicPr>
            <a:picLocks noChangeAspect="1"/>
          </p:cNvPicPr>
          <p:nvPr/>
        </p:nvPicPr>
        <p:blipFill>
          <a:blip r:embed="rId4"/>
          <a:stretch>
            <a:fillRect/>
          </a:stretch>
        </p:blipFill>
        <p:spPr>
          <a:xfrm>
            <a:off x="4087260" y="736598"/>
            <a:ext cx="4055581" cy="3670301"/>
          </a:xfrm>
          <a:prstGeom prst="rect">
            <a:avLst/>
          </a:prstGeom>
          <a:ln w="57150" cmpd="thickThin">
            <a:solidFill>
              <a:schemeClr val="tx1">
                <a:lumMod val="50000"/>
                <a:lumOff val="50000"/>
              </a:schemeClr>
            </a:solidFill>
            <a:miter lim="800000"/>
          </a:ln>
        </p:spPr>
      </p:pic>
    </p:spTree>
    <p:extLst>
      <p:ext uri="{BB962C8B-B14F-4D97-AF65-F5344CB8AC3E}">
        <p14:creationId xmlns:p14="http://schemas.microsoft.com/office/powerpoint/2010/main" val="3123441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6A65D-ACB5-4720-9A32-E44BEF62C4C3}"/>
              </a:ext>
            </a:extLst>
          </p:cNvPr>
          <p:cNvSpPr>
            <a:spLocks noGrp="1"/>
          </p:cNvSpPr>
          <p:nvPr>
            <p:ph type="title"/>
          </p:nvPr>
        </p:nvSpPr>
        <p:spPr/>
        <p:txBody>
          <a:bodyPr/>
          <a:lstStyle/>
          <a:p>
            <a:r>
              <a:rPr lang="en-IN" dirty="0">
                <a:solidFill>
                  <a:schemeClr val="accent2">
                    <a:lumMod val="50000"/>
                  </a:schemeClr>
                </a:solidFill>
              </a:rPr>
              <a:t>Current Status-Basic Setup</a:t>
            </a:r>
          </a:p>
        </p:txBody>
      </p:sp>
      <p:sp>
        <p:nvSpPr>
          <p:cNvPr id="3" name="Content Placeholder 2">
            <a:extLst>
              <a:ext uri="{FF2B5EF4-FFF2-40B4-BE49-F238E27FC236}">
                <a16:creationId xmlns:a16="http://schemas.microsoft.com/office/drawing/2014/main" id="{74686495-720D-4AC3-914F-D5002A1EB4F7}"/>
              </a:ext>
            </a:extLst>
          </p:cNvPr>
          <p:cNvSpPr>
            <a:spLocks noGrp="1"/>
          </p:cNvSpPr>
          <p:nvPr>
            <p:ph idx="1"/>
          </p:nvPr>
        </p:nvSpPr>
        <p:spPr/>
        <p:txBody>
          <a:bodyPr/>
          <a:lstStyle/>
          <a:p>
            <a:r>
              <a:rPr lang="en-IN" dirty="0"/>
              <a:t>Description: </a:t>
            </a:r>
            <a:r>
              <a:rPr lang="en-US" sz="1100" dirty="0"/>
              <a:t>The Handloom business of the Indian nation is one among the foremost lovely and expert sectors. However, with the appearance of power looms and artificial textiles this business has been troubled. With the present crisis of the COVID-19 pandemic and different natural disasters, the business has got to take another blow. As people, we tend to do too to preserve the bread and butter alongside the traditional techniques and art forms that have passed down generations for many years.</a:t>
            </a:r>
          </a:p>
          <a:p>
            <a:r>
              <a:rPr lang="en-IN" dirty="0"/>
              <a:t>Tittle: </a:t>
            </a:r>
            <a:r>
              <a:rPr lang="en-IN" sz="1200" dirty="0"/>
              <a:t>Handlooms of Ancient Odisha</a:t>
            </a:r>
          </a:p>
          <a:p>
            <a:r>
              <a:rPr lang="en-IN" dirty="0"/>
              <a:t>Keyword's presence: </a:t>
            </a:r>
            <a:r>
              <a:rPr lang="en-IN" sz="1100" dirty="0"/>
              <a:t>Handlooms of Odisha, blogs on textiles, Odisha weavers blog, sarees of Odisha, Odisha    textiles, Orissa handlooms.</a:t>
            </a:r>
          </a:p>
          <a:p>
            <a:r>
              <a:rPr lang="en-IN" dirty="0"/>
              <a:t>Website URL: https://ancient-odisha-handlooms.blogspot.com/</a:t>
            </a:r>
          </a:p>
        </p:txBody>
      </p:sp>
    </p:spTree>
    <p:extLst>
      <p:ext uri="{BB962C8B-B14F-4D97-AF65-F5344CB8AC3E}">
        <p14:creationId xmlns:p14="http://schemas.microsoft.com/office/powerpoint/2010/main" val="1075363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12ACE-A656-4F81-BEBE-D54754996A89}"/>
              </a:ext>
            </a:extLst>
          </p:cNvPr>
          <p:cNvSpPr>
            <a:spLocks noGrp="1"/>
          </p:cNvSpPr>
          <p:nvPr>
            <p:ph type="title"/>
          </p:nvPr>
        </p:nvSpPr>
        <p:spPr/>
        <p:txBody>
          <a:bodyPr/>
          <a:lstStyle/>
          <a:p>
            <a:r>
              <a:rPr lang="en-IN" dirty="0">
                <a:solidFill>
                  <a:schemeClr val="accent2">
                    <a:lumMod val="50000"/>
                  </a:schemeClr>
                </a:solidFill>
              </a:rPr>
              <a:t>Website View</a:t>
            </a:r>
          </a:p>
        </p:txBody>
      </p:sp>
      <p:pic>
        <p:nvPicPr>
          <p:cNvPr id="5" name="Content Placeholder 4">
            <a:extLst>
              <a:ext uri="{FF2B5EF4-FFF2-40B4-BE49-F238E27FC236}">
                <a16:creationId xmlns:a16="http://schemas.microsoft.com/office/drawing/2014/main" id="{3CD8CABA-C341-42DD-B608-18CB8449B567}"/>
              </a:ext>
            </a:extLst>
          </p:cNvPr>
          <p:cNvPicPr>
            <a:picLocks noGrp="1" noChangeAspect="1"/>
          </p:cNvPicPr>
          <p:nvPr>
            <p:ph idx="1"/>
          </p:nvPr>
        </p:nvPicPr>
        <p:blipFill>
          <a:blip r:embed="rId2"/>
          <a:stretch>
            <a:fillRect/>
          </a:stretch>
        </p:blipFill>
        <p:spPr>
          <a:xfrm>
            <a:off x="627695" y="1992938"/>
            <a:ext cx="4440576" cy="2353231"/>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C20E1FB4-F5A1-4A84-BEFF-F79F2ACAB1A0}"/>
              </a:ext>
            </a:extLst>
          </p:cNvPr>
          <p:cNvPicPr>
            <a:picLocks noChangeAspect="1"/>
          </p:cNvPicPr>
          <p:nvPr/>
        </p:nvPicPr>
        <p:blipFill>
          <a:blip r:embed="rId3"/>
          <a:stretch>
            <a:fillRect/>
          </a:stretch>
        </p:blipFill>
        <p:spPr>
          <a:xfrm>
            <a:off x="5198877" y="1992940"/>
            <a:ext cx="1058954" cy="2353231"/>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BDA57260-96B4-4EDD-9B85-195C7662C008}"/>
              </a:ext>
            </a:extLst>
          </p:cNvPr>
          <p:cNvPicPr>
            <a:picLocks noChangeAspect="1"/>
          </p:cNvPicPr>
          <p:nvPr/>
        </p:nvPicPr>
        <p:blipFill>
          <a:blip r:embed="rId4"/>
          <a:stretch>
            <a:fillRect/>
          </a:stretch>
        </p:blipFill>
        <p:spPr>
          <a:xfrm>
            <a:off x="6362989" y="1992939"/>
            <a:ext cx="1058954" cy="2353232"/>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CED66F91-139A-457B-BBB4-85AF173C72CA}"/>
              </a:ext>
            </a:extLst>
          </p:cNvPr>
          <p:cNvPicPr>
            <a:picLocks noChangeAspect="1"/>
          </p:cNvPicPr>
          <p:nvPr/>
        </p:nvPicPr>
        <p:blipFill>
          <a:blip r:embed="rId5"/>
          <a:stretch>
            <a:fillRect/>
          </a:stretch>
        </p:blipFill>
        <p:spPr>
          <a:xfrm>
            <a:off x="7552549" y="1992938"/>
            <a:ext cx="1058955" cy="235323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70010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19347DC-CD2E-4890-B967-9641B2204AA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p:nvSpPr>
          <p:cNvPr id="2" name="Title 1">
            <a:extLst>
              <a:ext uri="{FF2B5EF4-FFF2-40B4-BE49-F238E27FC236}">
                <a16:creationId xmlns:a16="http://schemas.microsoft.com/office/drawing/2014/main" id="{A28C6A45-D1FD-4E24-9DD6-D50766837632}"/>
              </a:ext>
            </a:extLst>
          </p:cNvPr>
          <p:cNvSpPr>
            <a:spLocks noGrp="1"/>
          </p:cNvSpPr>
          <p:nvPr>
            <p:ph type="title"/>
          </p:nvPr>
        </p:nvSpPr>
        <p:spPr>
          <a:xfrm>
            <a:off x="819482" y="819151"/>
            <a:ext cx="2196563" cy="673894"/>
          </a:xfrm>
        </p:spPr>
        <p:txBody>
          <a:bodyPr>
            <a:normAutofit/>
          </a:bodyPr>
          <a:lstStyle/>
          <a:p>
            <a:pPr algn="l"/>
            <a:r>
              <a:rPr lang="en-IN" sz="2800" dirty="0">
                <a:solidFill>
                  <a:schemeClr val="accent2">
                    <a:lumMod val="50000"/>
                  </a:schemeClr>
                </a:solidFill>
              </a:rPr>
              <a:t>Current status</a:t>
            </a:r>
          </a:p>
        </p:txBody>
      </p:sp>
      <p:sp>
        <p:nvSpPr>
          <p:cNvPr id="9" name="Content Placeholder 8">
            <a:extLst>
              <a:ext uri="{FF2B5EF4-FFF2-40B4-BE49-F238E27FC236}">
                <a16:creationId xmlns:a16="http://schemas.microsoft.com/office/drawing/2014/main" id="{EC946F34-19D3-406A-B952-51F5195AF588}"/>
              </a:ext>
            </a:extLst>
          </p:cNvPr>
          <p:cNvSpPr>
            <a:spLocks noGrp="1"/>
          </p:cNvSpPr>
          <p:nvPr>
            <p:ph idx="1"/>
          </p:nvPr>
        </p:nvSpPr>
        <p:spPr>
          <a:xfrm>
            <a:off x="839023" y="1558745"/>
            <a:ext cx="4648352" cy="1021991"/>
          </a:xfrm>
        </p:spPr>
        <p:txBody>
          <a:bodyPr>
            <a:normAutofit/>
          </a:bodyPr>
          <a:lstStyle/>
          <a:p>
            <a:pPr marL="0" indent="0">
              <a:buNone/>
            </a:pPr>
            <a:r>
              <a:rPr lang="en-US" dirty="0"/>
              <a:t>Plagiarism Checkup</a:t>
            </a:r>
          </a:p>
          <a:p>
            <a:pPr marL="0" indent="0">
              <a:buNone/>
            </a:pPr>
            <a:r>
              <a:rPr lang="en-US" sz="1400" dirty="0"/>
              <a:t>The contents of my blog was free of any kind of plagiarism and grammatical mistakes.</a:t>
            </a:r>
          </a:p>
        </p:txBody>
      </p:sp>
      <p:pic>
        <p:nvPicPr>
          <p:cNvPr id="5" name="Content Placeholder 4">
            <a:extLst>
              <a:ext uri="{FF2B5EF4-FFF2-40B4-BE49-F238E27FC236}">
                <a16:creationId xmlns:a16="http://schemas.microsoft.com/office/drawing/2014/main" id="{1AA72107-CF8D-4D58-B9A3-2B6CC97B1A38}"/>
              </a:ext>
            </a:extLst>
          </p:cNvPr>
          <p:cNvPicPr>
            <a:picLocks noChangeAspect="1"/>
          </p:cNvPicPr>
          <p:nvPr/>
        </p:nvPicPr>
        <p:blipFill>
          <a:blip r:embed="rId4"/>
          <a:stretch>
            <a:fillRect/>
          </a:stretch>
        </p:blipFill>
        <p:spPr>
          <a:xfrm>
            <a:off x="1042559" y="2857501"/>
            <a:ext cx="4921622" cy="848980"/>
          </a:xfrm>
          <a:prstGeom prst="rect">
            <a:avLst/>
          </a:prstGeom>
          <a:ln w="57150" cmpd="thickThin">
            <a:solidFill>
              <a:schemeClr val="tx1">
                <a:lumMod val="50000"/>
                <a:lumOff val="50000"/>
              </a:schemeClr>
            </a:solidFill>
            <a:miter lim="800000"/>
          </a:ln>
        </p:spPr>
      </p:pic>
      <p:cxnSp>
        <p:nvCxnSpPr>
          <p:cNvPr id="7" name="Straight Connector 6">
            <a:extLst>
              <a:ext uri="{FF2B5EF4-FFF2-40B4-BE49-F238E27FC236}">
                <a16:creationId xmlns:a16="http://schemas.microsoft.com/office/drawing/2014/main" id="{FF79A020-C139-4F14-A78B-877CDF60BB32}"/>
              </a:ext>
            </a:extLst>
          </p:cNvPr>
          <p:cNvCxnSpPr/>
          <p:nvPr/>
        </p:nvCxnSpPr>
        <p:spPr>
          <a:xfrm>
            <a:off x="714375" y="1393031"/>
            <a:ext cx="2600325"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38568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E1374CC-E745-4BC0-92A0-180B70E3D0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1CF8A95A-9DEB-454B-92B4-86057447CB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p:nvSpPr>
          <p:cNvPr id="2" name="Title 1">
            <a:extLst>
              <a:ext uri="{FF2B5EF4-FFF2-40B4-BE49-F238E27FC236}">
                <a16:creationId xmlns:a16="http://schemas.microsoft.com/office/drawing/2014/main" id="{E94548D4-B662-43BA-A65E-AE7BBBD202F7}"/>
              </a:ext>
            </a:extLst>
          </p:cNvPr>
          <p:cNvSpPr>
            <a:spLocks noGrp="1"/>
          </p:cNvSpPr>
          <p:nvPr>
            <p:ph type="title"/>
          </p:nvPr>
        </p:nvSpPr>
        <p:spPr>
          <a:xfrm>
            <a:off x="885075" y="736599"/>
            <a:ext cx="4765975" cy="977900"/>
          </a:xfrm>
        </p:spPr>
        <p:txBody>
          <a:bodyPr>
            <a:normAutofit/>
          </a:bodyPr>
          <a:lstStyle/>
          <a:p>
            <a:r>
              <a:rPr lang="en-IN" dirty="0">
                <a:solidFill>
                  <a:schemeClr val="accent2">
                    <a:lumMod val="50000"/>
                  </a:schemeClr>
                </a:solidFill>
              </a:rPr>
              <a:t>Webpage Insights</a:t>
            </a:r>
          </a:p>
        </p:txBody>
      </p:sp>
      <p:cxnSp>
        <p:nvCxnSpPr>
          <p:cNvPr id="16" name="Straight Connector 15">
            <a:extLst>
              <a:ext uri="{FF2B5EF4-FFF2-40B4-BE49-F238E27FC236}">
                <a16:creationId xmlns:a16="http://schemas.microsoft.com/office/drawing/2014/main" id="{DB24AD5B-7E5E-4F3C-82E6-1234F4C589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07792" y="1800479"/>
            <a:ext cx="4320540"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48D64668-B218-4C03-80D9-75D90713986D}"/>
              </a:ext>
            </a:extLst>
          </p:cNvPr>
          <p:cNvSpPr>
            <a:spLocks noGrp="1"/>
          </p:cNvSpPr>
          <p:nvPr>
            <p:ph idx="1"/>
          </p:nvPr>
        </p:nvSpPr>
        <p:spPr>
          <a:xfrm>
            <a:off x="875538" y="1917699"/>
            <a:ext cx="4785049" cy="2489202"/>
          </a:xfrm>
        </p:spPr>
        <p:txBody>
          <a:bodyPr>
            <a:normAutofit/>
          </a:bodyPr>
          <a:lstStyle/>
          <a:p>
            <a:r>
              <a:rPr lang="en-IN" sz="1400" dirty="0"/>
              <a:t>Page load time is well under appreciable Time(2.1sec) for best user interaction.(via GTmetrix) </a:t>
            </a:r>
          </a:p>
          <a:p>
            <a:pPr marL="0" indent="0">
              <a:buNone/>
            </a:pPr>
            <a:endParaRPr lang="en-IN" sz="1400" dirty="0"/>
          </a:p>
          <a:p>
            <a:pPr marL="0" indent="0">
              <a:buNone/>
            </a:pPr>
            <a:endParaRPr lang="en-IN" sz="1400" dirty="0"/>
          </a:p>
          <a:p>
            <a:r>
              <a:rPr lang="en-IN" sz="1400" dirty="0"/>
              <a:t>Currently my blog doesn't have any backlinks.</a:t>
            </a:r>
          </a:p>
          <a:p>
            <a:pPr marL="0" indent="0">
              <a:buNone/>
            </a:pPr>
            <a:endParaRPr lang="en-IN" dirty="0"/>
          </a:p>
          <a:p>
            <a:pPr marL="0" indent="0">
              <a:buNone/>
            </a:pPr>
            <a:endParaRPr lang="en-IN" dirty="0"/>
          </a:p>
        </p:txBody>
      </p:sp>
      <p:pic>
        <p:nvPicPr>
          <p:cNvPr id="5" name="Picture 4">
            <a:extLst>
              <a:ext uri="{FF2B5EF4-FFF2-40B4-BE49-F238E27FC236}">
                <a16:creationId xmlns:a16="http://schemas.microsoft.com/office/drawing/2014/main" id="{3FE3D84F-3864-4B92-BE61-2330BBFFA7CA}"/>
              </a:ext>
            </a:extLst>
          </p:cNvPr>
          <p:cNvPicPr>
            <a:picLocks noChangeAspect="1"/>
          </p:cNvPicPr>
          <p:nvPr/>
        </p:nvPicPr>
        <p:blipFill>
          <a:blip r:embed="rId4"/>
          <a:stretch>
            <a:fillRect/>
          </a:stretch>
        </p:blipFill>
        <p:spPr>
          <a:xfrm>
            <a:off x="5651050" y="735260"/>
            <a:ext cx="2860496" cy="3632377"/>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42E5E49D-A65B-4252-8D9D-C8F039195CB7}"/>
              </a:ext>
            </a:extLst>
          </p:cNvPr>
          <p:cNvPicPr>
            <a:picLocks noChangeAspect="1"/>
          </p:cNvPicPr>
          <p:nvPr/>
        </p:nvPicPr>
        <p:blipFill>
          <a:blip r:embed="rId5"/>
          <a:stretch>
            <a:fillRect/>
          </a:stretch>
        </p:blipFill>
        <p:spPr>
          <a:xfrm>
            <a:off x="816145" y="3632198"/>
            <a:ext cx="4596495" cy="73543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4838371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85E4A-8262-4A3C-8EF8-BAAA522C1BD6}"/>
              </a:ext>
            </a:extLst>
          </p:cNvPr>
          <p:cNvSpPr>
            <a:spLocks noGrp="1"/>
          </p:cNvSpPr>
          <p:nvPr>
            <p:ph type="title"/>
          </p:nvPr>
        </p:nvSpPr>
        <p:spPr/>
        <p:txBody>
          <a:bodyPr/>
          <a:lstStyle/>
          <a:p>
            <a:r>
              <a:rPr lang="en-IN" dirty="0">
                <a:solidFill>
                  <a:schemeClr val="accent2">
                    <a:lumMod val="50000"/>
                  </a:schemeClr>
                </a:solidFill>
              </a:rPr>
              <a:t>On-Page SEO </a:t>
            </a:r>
          </a:p>
        </p:txBody>
      </p:sp>
      <p:pic>
        <p:nvPicPr>
          <p:cNvPr id="5" name="Content Placeholder 4">
            <a:extLst>
              <a:ext uri="{FF2B5EF4-FFF2-40B4-BE49-F238E27FC236}">
                <a16:creationId xmlns:a16="http://schemas.microsoft.com/office/drawing/2014/main" id="{F7A15A9F-5548-4E76-A3F6-B538FF48463F}"/>
              </a:ext>
            </a:extLst>
          </p:cNvPr>
          <p:cNvPicPr>
            <a:picLocks noGrp="1" noChangeAspect="1"/>
          </p:cNvPicPr>
          <p:nvPr>
            <p:ph idx="1"/>
          </p:nvPr>
        </p:nvPicPr>
        <p:blipFill>
          <a:blip r:embed="rId2"/>
          <a:stretch>
            <a:fillRect/>
          </a:stretch>
        </p:blipFill>
        <p:spPr>
          <a:xfrm>
            <a:off x="2411807" y="1982637"/>
            <a:ext cx="4118580" cy="589113"/>
          </a:xfrm>
          <a:prstGeom prst="rect">
            <a:avLst/>
          </a:prstGeom>
          <a:ln>
            <a:noFill/>
          </a:ln>
          <a:effectLst>
            <a:outerShdw blurRad="292100" dist="139700" dir="2700000" algn="tl" rotWithShape="0">
              <a:srgbClr val="333333">
                <a:alpha val="65000"/>
              </a:srgbClr>
            </a:outerShdw>
          </a:effectLst>
        </p:spPr>
      </p:pic>
      <p:pic>
        <p:nvPicPr>
          <p:cNvPr id="13" name="Picture 12" descr="Text&#10;&#10;Description automatically generated">
            <a:extLst>
              <a:ext uri="{FF2B5EF4-FFF2-40B4-BE49-F238E27FC236}">
                <a16:creationId xmlns:a16="http://schemas.microsoft.com/office/drawing/2014/main" id="{0AFE23CB-EE7C-415D-88FC-EC16A45381E1}"/>
              </a:ext>
            </a:extLst>
          </p:cNvPr>
          <p:cNvPicPr>
            <a:picLocks noChangeAspect="1"/>
          </p:cNvPicPr>
          <p:nvPr/>
        </p:nvPicPr>
        <p:blipFill>
          <a:blip r:embed="rId3"/>
          <a:stretch>
            <a:fillRect/>
          </a:stretch>
        </p:blipFill>
        <p:spPr>
          <a:xfrm>
            <a:off x="2003939" y="2571751"/>
            <a:ext cx="4934319" cy="739241"/>
          </a:xfrm>
          <a:prstGeom prst="rect">
            <a:avLst/>
          </a:prstGeom>
          <a:ln>
            <a:noFill/>
          </a:ln>
          <a:effectLst>
            <a:outerShdw blurRad="292100" dist="139700" dir="2700000" algn="tl" rotWithShape="0">
              <a:srgbClr val="333333">
                <a:alpha val="65000"/>
              </a:srgbClr>
            </a:outerShdw>
          </a:effectLst>
        </p:spPr>
      </p:pic>
      <p:pic>
        <p:nvPicPr>
          <p:cNvPr id="17" name="Picture 16" descr="Graphical user interface, text, application&#10;&#10;Description automatically generated">
            <a:extLst>
              <a:ext uri="{FF2B5EF4-FFF2-40B4-BE49-F238E27FC236}">
                <a16:creationId xmlns:a16="http://schemas.microsoft.com/office/drawing/2014/main" id="{4152EF28-C84C-4745-852D-6C394EAB5B88}"/>
              </a:ext>
            </a:extLst>
          </p:cNvPr>
          <p:cNvPicPr>
            <a:picLocks noChangeAspect="1"/>
          </p:cNvPicPr>
          <p:nvPr/>
        </p:nvPicPr>
        <p:blipFill>
          <a:blip r:embed="rId4"/>
          <a:stretch>
            <a:fillRect/>
          </a:stretch>
        </p:blipFill>
        <p:spPr>
          <a:xfrm>
            <a:off x="2003939" y="3310993"/>
            <a:ext cx="4934319" cy="679962"/>
          </a:xfrm>
          <a:prstGeom prst="rect">
            <a:avLst/>
          </a:prstGeom>
          <a:ln>
            <a:noFill/>
          </a:ln>
          <a:effectLst>
            <a:outerShdw blurRad="292100" dist="139700" dir="2700000" algn="tl" rotWithShape="0">
              <a:srgbClr val="333333">
                <a:alpha val="65000"/>
              </a:srgbClr>
            </a:outerShdw>
          </a:effectLst>
        </p:spPr>
      </p:pic>
      <p:pic>
        <p:nvPicPr>
          <p:cNvPr id="19" name="Picture 18">
            <a:extLst>
              <a:ext uri="{FF2B5EF4-FFF2-40B4-BE49-F238E27FC236}">
                <a16:creationId xmlns:a16="http://schemas.microsoft.com/office/drawing/2014/main" id="{DF6A518F-35F1-4C6F-884E-46585EE778D9}"/>
              </a:ext>
            </a:extLst>
          </p:cNvPr>
          <p:cNvPicPr>
            <a:picLocks noChangeAspect="1"/>
          </p:cNvPicPr>
          <p:nvPr/>
        </p:nvPicPr>
        <p:blipFill>
          <a:blip r:embed="rId5"/>
          <a:stretch>
            <a:fillRect/>
          </a:stretch>
        </p:blipFill>
        <p:spPr>
          <a:xfrm>
            <a:off x="2003938" y="3990955"/>
            <a:ext cx="4934319" cy="51844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58549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783E9-FD8B-4E7B-8B36-F4CCC84D4490}"/>
              </a:ext>
            </a:extLst>
          </p:cNvPr>
          <p:cNvSpPr>
            <a:spLocks noGrp="1"/>
          </p:cNvSpPr>
          <p:nvPr>
            <p:ph type="title"/>
          </p:nvPr>
        </p:nvSpPr>
        <p:spPr/>
        <p:txBody>
          <a:bodyPr/>
          <a:lstStyle/>
          <a:p>
            <a:r>
              <a:rPr lang="en-IN" dirty="0">
                <a:solidFill>
                  <a:schemeClr val="accent2">
                    <a:lumMod val="50000"/>
                  </a:schemeClr>
                </a:solidFill>
              </a:rPr>
              <a:t>Off-Page SEO</a:t>
            </a:r>
          </a:p>
        </p:txBody>
      </p:sp>
      <p:sp>
        <p:nvSpPr>
          <p:cNvPr id="3" name="Content Placeholder 2">
            <a:extLst>
              <a:ext uri="{FF2B5EF4-FFF2-40B4-BE49-F238E27FC236}">
                <a16:creationId xmlns:a16="http://schemas.microsoft.com/office/drawing/2014/main" id="{DEE2EDC7-4543-49B7-8AFF-38896976B0F5}"/>
              </a:ext>
            </a:extLst>
          </p:cNvPr>
          <p:cNvSpPr>
            <a:spLocks noGrp="1"/>
          </p:cNvSpPr>
          <p:nvPr>
            <p:ph idx="1"/>
          </p:nvPr>
        </p:nvSpPr>
        <p:spPr/>
        <p:txBody>
          <a:bodyPr/>
          <a:lstStyle/>
          <a:p>
            <a:r>
              <a:rPr lang="en-IN" dirty="0"/>
              <a:t>So far submitted in</a:t>
            </a:r>
          </a:p>
          <a:p>
            <a:pPr marL="0" indent="0">
              <a:buNone/>
            </a:pPr>
            <a:r>
              <a:rPr lang="en-IN" dirty="0"/>
              <a:t>    but also looking forward to submit in  </a:t>
            </a:r>
          </a:p>
        </p:txBody>
      </p:sp>
      <p:pic>
        <p:nvPicPr>
          <p:cNvPr id="5" name="Picture 4">
            <a:extLst>
              <a:ext uri="{FF2B5EF4-FFF2-40B4-BE49-F238E27FC236}">
                <a16:creationId xmlns:a16="http://schemas.microsoft.com/office/drawing/2014/main" id="{04E6AFAD-BF2C-45BF-BFE9-BF94BF3E59E9}"/>
              </a:ext>
            </a:extLst>
          </p:cNvPr>
          <p:cNvPicPr>
            <a:picLocks noChangeAspect="1"/>
          </p:cNvPicPr>
          <p:nvPr/>
        </p:nvPicPr>
        <p:blipFill>
          <a:blip r:embed="rId2"/>
          <a:stretch>
            <a:fillRect/>
          </a:stretch>
        </p:blipFill>
        <p:spPr>
          <a:xfrm>
            <a:off x="3066197" y="1917699"/>
            <a:ext cx="1763711" cy="377146"/>
          </a:xfrm>
          <a:prstGeom prst="rect">
            <a:avLst/>
          </a:prstGeom>
        </p:spPr>
      </p:pic>
      <p:pic>
        <p:nvPicPr>
          <p:cNvPr id="7" name="Picture 6">
            <a:extLst>
              <a:ext uri="{FF2B5EF4-FFF2-40B4-BE49-F238E27FC236}">
                <a16:creationId xmlns:a16="http://schemas.microsoft.com/office/drawing/2014/main" id="{D313FE1E-9B81-4115-8709-808A48DE2FA1}"/>
              </a:ext>
            </a:extLst>
          </p:cNvPr>
          <p:cNvPicPr>
            <a:picLocks noChangeAspect="1"/>
          </p:cNvPicPr>
          <p:nvPr/>
        </p:nvPicPr>
        <p:blipFill>
          <a:blip r:embed="rId3"/>
          <a:stretch>
            <a:fillRect/>
          </a:stretch>
        </p:blipFill>
        <p:spPr>
          <a:xfrm>
            <a:off x="1366167" y="2761150"/>
            <a:ext cx="2189833" cy="1711204"/>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D8EF643E-91CF-4FD4-AFB7-8EC2F93983A9}"/>
              </a:ext>
            </a:extLst>
          </p:cNvPr>
          <p:cNvPicPr>
            <a:picLocks noChangeAspect="1"/>
          </p:cNvPicPr>
          <p:nvPr/>
        </p:nvPicPr>
        <p:blipFill>
          <a:blip r:embed="rId4"/>
          <a:stretch>
            <a:fillRect/>
          </a:stretch>
        </p:blipFill>
        <p:spPr>
          <a:xfrm>
            <a:off x="3556000" y="2761150"/>
            <a:ext cx="2189833" cy="171120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6868657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Organic</Template>
  <TotalTime>1259</TotalTime>
  <Words>548</Words>
  <Application>Microsoft Office PowerPoint</Application>
  <PresentationFormat>On-screen Show (16:9)</PresentationFormat>
  <Paragraphs>83</Paragraphs>
  <Slides>26</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Arabic Typesetting</vt:lpstr>
      <vt:lpstr>Arial</vt:lpstr>
      <vt:lpstr>Garamond</vt:lpstr>
      <vt:lpstr>Organic</vt:lpstr>
      <vt:lpstr>Digital Marketing Strategy</vt:lpstr>
      <vt:lpstr>Overview</vt:lpstr>
      <vt:lpstr>Current Status</vt:lpstr>
      <vt:lpstr>Current Status-Basic Setup</vt:lpstr>
      <vt:lpstr>Website View</vt:lpstr>
      <vt:lpstr>Current status</vt:lpstr>
      <vt:lpstr>Webpage Insights</vt:lpstr>
      <vt:lpstr>On-Page SEO </vt:lpstr>
      <vt:lpstr>Off-Page SEO</vt:lpstr>
      <vt:lpstr>Integrations: Google Analytics</vt:lpstr>
      <vt:lpstr>Google Adsence</vt:lpstr>
      <vt:lpstr>Google Search Console</vt:lpstr>
      <vt:lpstr>Hotjar</vt:lpstr>
      <vt:lpstr>Target Audience</vt:lpstr>
      <vt:lpstr>Marketing odjectives</vt:lpstr>
      <vt:lpstr>Strategy Content</vt:lpstr>
      <vt:lpstr> Google Ads</vt:lpstr>
      <vt:lpstr>TEXT ADS </vt:lpstr>
      <vt:lpstr>DISPLAY ADS</vt:lpstr>
      <vt:lpstr>VIDEO ADS</vt:lpstr>
      <vt:lpstr> Social Media</vt:lpstr>
      <vt:lpstr>Facebook</vt:lpstr>
      <vt:lpstr>Instagram</vt:lpstr>
      <vt:lpstr>YouTube</vt:lpstr>
      <vt:lpstr>Social Media Content Calendar</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Marketing Strategy</dc:title>
  <cp:lastModifiedBy>dibyajyoti swai</cp:lastModifiedBy>
  <cp:revision>31</cp:revision>
  <dcterms:modified xsi:type="dcterms:W3CDTF">2021-06-11T16:37:01Z</dcterms:modified>
</cp:coreProperties>
</file>